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ndara" panose="020E0502030303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s/0U9OhjI1rqZkDfn3iwye0Wp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3"/>
  </p:normalViewPr>
  <p:slideViewPr>
    <p:cSldViewPr snapToGrid="0">
      <p:cViewPr varScale="1">
        <p:scale>
          <a:sx n="110" d="100"/>
          <a:sy n="110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e75069515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3e75069515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e75069515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3e75069515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/>
              <a:t>Theories as to why no DNA was amplified:</a:t>
            </a:r>
            <a:br>
              <a:rPr lang="sk-SK" sz="2200"/>
            </a:br>
            <a:r>
              <a:rPr lang="sk-SK" sz="2200"/>
              <a:t>1. When grinding test food, did not grind enough and DNA was not extracted.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/>
              <a:t>2. After centrifuging the solution was still cloudy so there is no guarantee that Instagene beads were not in the solution</a:t>
            </a:r>
            <a:endParaRPr sz="2200"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ndar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ndar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ndar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ndar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  <a:defRPr sz="4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638300" y="35741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ndara"/>
              <a:buNone/>
            </a:pPr>
            <a:r>
              <a:rPr lang="sk-SK" b="1"/>
              <a:t>Food Investigation about Genetical Modified Crops</a:t>
            </a:r>
            <a:endParaRPr b="1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638300" y="5752215"/>
            <a:ext cx="9144000" cy="108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sk-SK" sz="3600"/>
              <a:t>Hartsville (USA) June 1</a:t>
            </a:r>
            <a:r>
              <a:rPr lang="sk-SK" sz="3600" baseline="30000"/>
              <a:t>st </a:t>
            </a:r>
            <a:r>
              <a:rPr lang="sk-SK" sz="3600"/>
              <a:t>– June 5</a:t>
            </a:r>
            <a:r>
              <a:rPr lang="sk-SK" sz="3600" baseline="30000"/>
              <a:t>th</a:t>
            </a:r>
            <a:r>
              <a:rPr lang="sk-SK" sz="3600"/>
              <a:t> 2026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2512655" y="4368865"/>
            <a:ext cx="72466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Tested food: </a:t>
            </a:r>
            <a:r>
              <a:rPr lang="sk-SK" sz="4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Grits</a:t>
            </a:r>
            <a:endParaRPr sz="40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3490234" y="3244334"/>
            <a:ext cx="60987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Results from Workgroup </a:t>
            </a:r>
            <a:r>
              <a:rPr lang="sk-SK" sz="36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9</a:t>
            </a:r>
            <a:endParaRPr sz="36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500" y="711900"/>
            <a:ext cx="2509293" cy="131940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5636" y="601929"/>
            <a:ext cx="2129859" cy="1539342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1524000" y="342717"/>
            <a:ext cx="9144000" cy="96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ndara"/>
              <a:buNone/>
            </a:pPr>
            <a:r>
              <a:rPr lang="sk-SK"/>
              <a:t>GROUP 9</a:t>
            </a:r>
            <a:endParaRPr/>
          </a:p>
        </p:txBody>
      </p:sp>
      <p:pic>
        <p:nvPicPr>
          <p:cNvPr id="95" name="Google Shape;95;p2" title="IMG_7704.jpg"/>
          <p:cNvPicPr preferRelativeResize="0"/>
          <p:nvPr/>
        </p:nvPicPr>
        <p:blipFill rotWithShape="1">
          <a:blip r:embed="rId5">
            <a:alphaModFix/>
          </a:blip>
          <a:srcRect t="12665" b="12658"/>
          <a:stretch/>
        </p:blipFill>
        <p:spPr>
          <a:xfrm>
            <a:off x="3503597" y="1434164"/>
            <a:ext cx="5592279" cy="446612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9333297" y="2328396"/>
            <a:ext cx="2858703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Lucia Bizoňová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Slovakia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Gymnázium sv. Františka Assiského, Levoča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105878" y="2328396"/>
            <a:ext cx="32631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Haashini Baskaran 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Samruthaa Senthil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U.S.A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South Carolina Governors school for Science and Mathematics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/>
        </p:nvSpPr>
        <p:spPr>
          <a:xfrm>
            <a:off x="520571" y="514834"/>
            <a:ext cx="72466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Tested food: </a:t>
            </a:r>
            <a:r>
              <a:rPr lang="sk-SK" sz="4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Grits </a:t>
            </a:r>
            <a:endParaRPr sz="4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343301" y="1855376"/>
            <a:ext cx="6898200" cy="48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Grown:  </a:t>
            </a:r>
            <a:r>
              <a:rPr lang="sk-SK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U.S.A</a:t>
            </a:r>
            <a:endParaRPr sz="28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GMO signed: yes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Country of origin:  </a:t>
            </a:r>
            <a:r>
              <a:rPr lang="sk-SK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U.S.A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Brand: </a:t>
            </a:r>
            <a:r>
              <a:rPr lang="sk-SK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Jim Dandy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Mass: </a:t>
            </a:r>
            <a:r>
              <a:rPr lang="sk-SK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Calorific value: </a:t>
            </a:r>
            <a:r>
              <a:rPr lang="sk-SK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170kcal per 46g</a:t>
            </a:r>
            <a:endParaRPr/>
          </a:p>
        </p:txBody>
      </p:sp>
      <p:pic>
        <p:nvPicPr>
          <p:cNvPr id="104" name="Google Shape;10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4075" y="910000"/>
            <a:ext cx="4549025" cy="454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/>
        </p:nvSpPr>
        <p:spPr>
          <a:xfrm>
            <a:off x="1543790" y="606069"/>
            <a:ext cx="8452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Observation:</a:t>
            </a:r>
            <a:r>
              <a:rPr lang="sk-SK" sz="3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Gel Pattern of Electrophoresis using PAGE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719258" y="2120992"/>
            <a:ext cx="22620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1.  -control  PMM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2. –control GMM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3. Tested FOOD PMM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4. Tested FOOD GMM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5. +control  PMM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6. +control GMM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7308428" y="3887959"/>
            <a:ext cx="278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CaMV or/and NOS (220 bp)</a:t>
            </a:r>
            <a:endParaRPr/>
          </a:p>
        </p:txBody>
      </p:sp>
      <p:sp>
        <p:nvSpPr>
          <p:cNvPr id="112" name="Google Shape;112;p4"/>
          <p:cNvSpPr txBox="1"/>
          <p:nvPr/>
        </p:nvSpPr>
        <p:spPr>
          <a:xfrm>
            <a:off x="7368422" y="3382735"/>
            <a:ext cx="222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PS II (455 bp)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7593202" y="4774354"/>
            <a:ext cx="254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Rest of primers (25 bp)</a:t>
            </a:r>
            <a:endParaRPr/>
          </a:p>
        </p:txBody>
      </p:sp>
      <p:sp>
        <p:nvSpPr>
          <p:cNvPr id="114" name="Google Shape;114;p4"/>
          <p:cNvSpPr txBox="1"/>
          <p:nvPr/>
        </p:nvSpPr>
        <p:spPr>
          <a:xfrm>
            <a:off x="4585925" y="1709526"/>
            <a:ext cx="2031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5" tIns="25200" rIns="50375" bIns="252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992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</a:t>
            </a:r>
            <a:endParaRPr sz="771"/>
          </a:p>
        </p:txBody>
      </p:sp>
      <p:sp>
        <p:nvSpPr>
          <p:cNvPr id="115" name="Google Shape;115;p4"/>
          <p:cNvSpPr txBox="1"/>
          <p:nvPr/>
        </p:nvSpPr>
        <p:spPr>
          <a:xfrm>
            <a:off x="4884369" y="1703526"/>
            <a:ext cx="2031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5" tIns="25200" rIns="50375" bIns="252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992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endParaRPr sz="771"/>
          </a:p>
        </p:txBody>
      </p:sp>
      <p:sp>
        <p:nvSpPr>
          <p:cNvPr id="116" name="Google Shape;116;p4"/>
          <p:cNvSpPr txBox="1"/>
          <p:nvPr/>
        </p:nvSpPr>
        <p:spPr>
          <a:xfrm>
            <a:off x="5166366" y="1703525"/>
            <a:ext cx="2031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5" tIns="25200" rIns="50375" bIns="252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992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endParaRPr sz="771"/>
          </a:p>
        </p:txBody>
      </p:sp>
      <p:sp>
        <p:nvSpPr>
          <p:cNvPr id="117" name="Google Shape;117;p4"/>
          <p:cNvSpPr txBox="1"/>
          <p:nvPr/>
        </p:nvSpPr>
        <p:spPr>
          <a:xfrm>
            <a:off x="5532963" y="1703525"/>
            <a:ext cx="2031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5" tIns="25200" rIns="50375" bIns="252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992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</a:t>
            </a:r>
            <a:endParaRPr sz="771"/>
          </a:p>
        </p:txBody>
      </p:sp>
      <p:sp>
        <p:nvSpPr>
          <p:cNvPr id="118" name="Google Shape;118;p4"/>
          <p:cNvSpPr txBox="1"/>
          <p:nvPr/>
        </p:nvSpPr>
        <p:spPr>
          <a:xfrm>
            <a:off x="5878407" y="1721522"/>
            <a:ext cx="2031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5" tIns="25200" rIns="50375" bIns="252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992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4</a:t>
            </a:r>
            <a:endParaRPr sz="771"/>
          </a:p>
        </p:txBody>
      </p:sp>
      <p:sp>
        <p:nvSpPr>
          <p:cNvPr id="119" name="Google Shape;119;p4"/>
          <p:cNvSpPr txBox="1"/>
          <p:nvPr/>
        </p:nvSpPr>
        <p:spPr>
          <a:xfrm>
            <a:off x="6223854" y="1712524"/>
            <a:ext cx="2031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5" tIns="25200" rIns="50375" bIns="252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992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5</a:t>
            </a:r>
            <a:endParaRPr sz="771"/>
          </a:p>
        </p:txBody>
      </p:sp>
      <p:sp>
        <p:nvSpPr>
          <p:cNvPr id="120" name="Google Shape;120;p4"/>
          <p:cNvSpPr txBox="1"/>
          <p:nvPr/>
        </p:nvSpPr>
        <p:spPr>
          <a:xfrm>
            <a:off x="6534048" y="1730520"/>
            <a:ext cx="2031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5" tIns="25200" rIns="50375" bIns="252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992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6</a:t>
            </a:r>
            <a:endParaRPr sz="771"/>
          </a:p>
        </p:txBody>
      </p:sp>
      <p:sp>
        <p:nvSpPr>
          <p:cNvPr id="121" name="Google Shape;121;p4"/>
          <p:cNvSpPr txBox="1"/>
          <p:nvPr/>
        </p:nvSpPr>
        <p:spPr>
          <a:xfrm>
            <a:off x="7637348" y="5071943"/>
            <a:ext cx="254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Rest of dNTPs</a:t>
            </a:r>
            <a:endParaRPr/>
          </a:p>
        </p:txBody>
      </p:sp>
      <p:pic>
        <p:nvPicPr>
          <p:cNvPr id="122" name="Google Shape;122;p4" title="IMG_7701.jpg"/>
          <p:cNvPicPr preferRelativeResize="0"/>
          <p:nvPr/>
        </p:nvPicPr>
        <p:blipFill rotWithShape="1">
          <a:blip r:embed="rId3">
            <a:alphaModFix/>
          </a:blip>
          <a:srcRect t="50274"/>
          <a:stretch/>
        </p:blipFill>
        <p:spPr>
          <a:xfrm rot="5400000">
            <a:off x="3127525" y="2775663"/>
            <a:ext cx="4415401" cy="2804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4"/>
          <p:cNvCxnSpPr/>
          <p:nvPr/>
        </p:nvCxnSpPr>
        <p:spPr>
          <a:xfrm>
            <a:off x="4738100" y="3507475"/>
            <a:ext cx="2483700" cy="5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4"/>
          <p:cNvCxnSpPr/>
          <p:nvPr/>
        </p:nvCxnSpPr>
        <p:spPr>
          <a:xfrm>
            <a:off x="4716050" y="4059250"/>
            <a:ext cx="2430300" cy="26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4"/>
          <p:cNvCxnSpPr/>
          <p:nvPr/>
        </p:nvCxnSpPr>
        <p:spPr>
          <a:xfrm>
            <a:off x="4744700" y="4931625"/>
            <a:ext cx="2848500" cy="26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6" name="Google Shape;126;p4" title="IMG_2839.jpeg"/>
          <p:cNvPicPr preferRelativeResize="0"/>
          <p:nvPr/>
        </p:nvPicPr>
        <p:blipFill rotWithShape="1">
          <a:blip r:embed="rId4">
            <a:alphaModFix/>
          </a:blip>
          <a:srcRect b="30992"/>
          <a:stretch/>
        </p:blipFill>
        <p:spPr>
          <a:xfrm>
            <a:off x="9596825" y="1199050"/>
            <a:ext cx="2036955" cy="1874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e75069515c_0_10"/>
          <p:cNvSpPr txBox="1"/>
          <p:nvPr/>
        </p:nvSpPr>
        <p:spPr>
          <a:xfrm>
            <a:off x="1543790" y="606069"/>
            <a:ext cx="8452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Observation:</a:t>
            </a:r>
            <a:r>
              <a:rPr lang="sk-SK" sz="3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Gel Pattern of Electrophoresis using Agarose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e75069515c_0_10"/>
          <p:cNvSpPr txBox="1"/>
          <p:nvPr/>
        </p:nvSpPr>
        <p:spPr>
          <a:xfrm>
            <a:off x="305658" y="1256217"/>
            <a:ext cx="22620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1.  -control  PMM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2. –control GMM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3. Tested FOOD PMM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4. Tested FOOD GMM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5. +control  PMM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6. +control GMM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3" name="Google Shape;133;g3e75069515c_0_10"/>
          <p:cNvSpPr txBox="1"/>
          <p:nvPr/>
        </p:nvSpPr>
        <p:spPr>
          <a:xfrm>
            <a:off x="8121278" y="3244359"/>
            <a:ext cx="278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CaMV or/and NOS (220 bp)</a:t>
            </a:r>
            <a:endParaRPr/>
          </a:p>
        </p:txBody>
      </p:sp>
      <p:sp>
        <p:nvSpPr>
          <p:cNvPr id="134" name="Google Shape;134;g3e75069515c_0_10"/>
          <p:cNvSpPr txBox="1"/>
          <p:nvPr/>
        </p:nvSpPr>
        <p:spPr>
          <a:xfrm>
            <a:off x="8121272" y="2913835"/>
            <a:ext cx="222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PS II (455 bp)</a:t>
            </a:r>
            <a:endParaRPr/>
          </a:p>
        </p:txBody>
      </p:sp>
      <p:sp>
        <p:nvSpPr>
          <p:cNvPr id="135" name="Google Shape;135;g3e75069515c_0_10"/>
          <p:cNvSpPr txBox="1"/>
          <p:nvPr/>
        </p:nvSpPr>
        <p:spPr>
          <a:xfrm>
            <a:off x="8121277" y="3613654"/>
            <a:ext cx="254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Rest of primers (25 bp)</a:t>
            </a:r>
            <a:endParaRPr/>
          </a:p>
        </p:txBody>
      </p:sp>
      <p:sp>
        <p:nvSpPr>
          <p:cNvPr id="136" name="Google Shape;136;g3e75069515c_0_10"/>
          <p:cNvSpPr txBox="1"/>
          <p:nvPr/>
        </p:nvSpPr>
        <p:spPr>
          <a:xfrm>
            <a:off x="4359473" y="2001388"/>
            <a:ext cx="2877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700" tIns="40375" rIns="80700" bIns="403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589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</a:t>
            </a:r>
            <a:endParaRPr sz="1236"/>
          </a:p>
        </p:txBody>
      </p:sp>
      <p:sp>
        <p:nvSpPr>
          <p:cNvPr id="137" name="Google Shape;137;g3e75069515c_0_10"/>
          <p:cNvSpPr txBox="1"/>
          <p:nvPr/>
        </p:nvSpPr>
        <p:spPr>
          <a:xfrm>
            <a:off x="4782054" y="1991777"/>
            <a:ext cx="2877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700" tIns="40375" rIns="80700" bIns="403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589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endParaRPr sz="1236"/>
          </a:p>
        </p:txBody>
      </p:sp>
      <p:sp>
        <p:nvSpPr>
          <p:cNvPr id="138" name="Google Shape;138;g3e75069515c_0_10"/>
          <p:cNvSpPr txBox="1"/>
          <p:nvPr/>
        </p:nvSpPr>
        <p:spPr>
          <a:xfrm>
            <a:off x="5181345" y="1991775"/>
            <a:ext cx="2877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700" tIns="40375" rIns="80700" bIns="403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589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endParaRPr sz="1236"/>
          </a:p>
        </p:txBody>
      </p:sp>
      <p:sp>
        <p:nvSpPr>
          <p:cNvPr id="139" name="Google Shape;139;g3e75069515c_0_10"/>
          <p:cNvSpPr txBox="1"/>
          <p:nvPr/>
        </p:nvSpPr>
        <p:spPr>
          <a:xfrm>
            <a:off x="5700426" y="1991775"/>
            <a:ext cx="2877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700" tIns="40375" rIns="80700" bIns="403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589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</a:t>
            </a:r>
            <a:endParaRPr sz="1236"/>
          </a:p>
        </p:txBody>
      </p:sp>
      <p:sp>
        <p:nvSpPr>
          <p:cNvPr id="140" name="Google Shape;140;g3e75069515c_0_10"/>
          <p:cNvSpPr txBox="1"/>
          <p:nvPr/>
        </p:nvSpPr>
        <p:spPr>
          <a:xfrm>
            <a:off x="6189556" y="2020604"/>
            <a:ext cx="2877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700" tIns="40375" rIns="80700" bIns="403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589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4</a:t>
            </a:r>
            <a:endParaRPr sz="1236"/>
          </a:p>
        </p:txBody>
      </p:sp>
      <p:sp>
        <p:nvSpPr>
          <p:cNvPr id="141" name="Google Shape;141;g3e75069515c_0_10"/>
          <p:cNvSpPr txBox="1"/>
          <p:nvPr/>
        </p:nvSpPr>
        <p:spPr>
          <a:xfrm>
            <a:off x="6678688" y="2006190"/>
            <a:ext cx="2877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700" tIns="40375" rIns="80700" bIns="403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589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5</a:t>
            </a:r>
            <a:endParaRPr sz="1236"/>
          </a:p>
        </p:txBody>
      </p:sp>
      <p:sp>
        <p:nvSpPr>
          <p:cNvPr id="142" name="Google Shape;142;g3e75069515c_0_10"/>
          <p:cNvSpPr txBox="1"/>
          <p:nvPr/>
        </p:nvSpPr>
        <p:spPr>
          <a:xfrm>
            <a:off x="7117907" y="2035018"/>
            <a:ext cx="2877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700" tIns="40375" rIns="80700" bIns="403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589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6</a:t>
            </a:r>
            <a:endParaRPr sz="1236"/>
          </a:p>
        </p:txBody>
      </p:sp>
      <p:sp>
        <p:nvSpPr>
          <p:cNvPr id="143" name="Google Shape;143;g3e75069515c_0_10"/>
          <p:cNvSpPr txBox="1"/>
          <p:nvPr/>
        </p:nvSpPr>
        <p:spPr>
          <a:xfrm>
            <a:off x="2237160" y="3787073"/>
            <a:ext cx="25449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Rest of dNTPs</a:t>
            </a:r>
            <a:endParaRPr/>
          </a:p>
        </p:txBody>
      </p:sp>
      <p:pic>
        <p:nvPicPr>
          <p:cNvPr id="144" name="Google Shape;144;g3e75069515c_0_10" title="IMG_7708.jpg"/>
          <p:cNvPicPr preferRelativeResize="0"/>
          <p:nvPr/>
        </p:nvPicPr>
        <p:blipFill rotWithShape="1">
          <a:blip r:embed="rId3">
            <a:alphaModFix/>
          </a:blip>
          <a:srcRect l="32351" t="31671" r="18535" b="48743"/>
          <a:stretch/>
        </p:blipFill>
        <p:spPr>
          <a:xfrm>
            <a:off x="3969300" y="2255928"/>
            <a:ext cx="3826476" cy="20346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g3e75069515c_0_10"/>
          <p:cNvCxnSpPr/>
          <p:nvPr/>
        </p:nvCxnSpPr>
        <p:spPr>
          <a:xfrm rot="10800000" flipH="1">
            <a:off x="4599575" y="3158225"/>
            <a:ext cx="3521700" cy="1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" name="Google Shape;146;g3e75069515c_0_10"/>
          <p:cNvCxnSpPr/>
          <p:nvPr/>
        </p:nvCxnSpPr>
        <p:spPr>
          <a:xfrm>
            <a:off x="4574500" y="3371350"/>
            <a:ext cx="342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" name="Google Shape;147;g3e75069515c_0_10"/>
          <p:cNvCxnSpPr/>
          <p:nvPr/>
        </p:nvCxnSpPr>
        <p:spPr>
          <a:xfrm rot="10800000" flipH="1">
            <a:off x="4968282" y="3514069"/>
            <a:ext cx="3281100" cy="4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/>
          <p:nvPr/>
        </p:nvSpPr>
        <p:spPr>
          <a:xfrm>
            <a:off x="1567220" y="688862"/>
            <a:ext cx="29832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Evaluation:</a:t>
            </a:r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2039801" y="1477248"/>
            <a:ext cx="8393100" cy="54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ndara"/>
              <a:buAutoNum type="arabicPeriod"/>
            </a:pPr>
            <a:r>
              <a:rPr lang="sk-SK" sz="26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Corn Meal – plant origin(positive for PSII)</a:t>
            </a:r>
            <a:endParaRPr sz="26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ndara"/>
              <a:buAutoNum type="arabicPeriod"/>
            </a:pPr>
            <a:r>
              <a:rPr lang="sk-SK" sz="26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Corn Meal - genetic modified(negative for CAMV and NOS term)</a:t>
            </a:r>
            <a:endParaRPr sz="26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Candara"/>
              <a:buAutoNum type="arabicPeriod"/>
            </a:pPr>
            <a:r>
              <a:rPr lang="sk-SK" sz="26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TESTED FOOD – Jim Dandy Grits – plant origin (FAILED)</a:t>
            </a:r>
            <a:endParaRPr sz="260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Candara"/>
              <a:buAutoNum type="arabicPeriod"/>
            </a:pPr>
            <a:r>
              <a:rPr lang="sk-SK" sz="26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TESTED FOOD – Jim Dandy Grits – genetic modification(FAILED)</a:t>
            </a:r>
            <a:endParaRPr sz="260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ndara"/>
              <a:buAutoNum type="arabicPeriod"/>
            </a:pPr>
            <a:r>
              <a:rPr lang="sk-SK" sz="26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Positive control – plant origin(positive for PSII)</a:t>
            </a:r>
            <a:endParaRPr sz="26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ndara"/>
              <a:buAutoNum type="arabicPeriod"/>
            </a:pPr>
            <a:r>
              <a:rPr lang="sk-SK" sz="26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Positive control – genetic modified(negative for CAMV and NOS term)</a:t>
            </a:r>
            <a:endParaRPr sz="26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/>
          <p:nvPr/>
        </p:nvSpPr>
        <p:spPr>
          <a:xfrm>
            <a:off x="680516" y="761635"/>
            <a:ext cx="11002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Length Estimation of Bands in </a:t>
            </a:r>
            <a:r>
              <a:rPr lang="sk-SK" sz="3000">
                <a:solidFill>
                  <a:schemeClr val="dk1"/>
                </a:solidFill>
              </a:rPr>
              <a:t>PAGE</a:t>
            </a:r>
            <a:r>
              <a:rPr lang="sk-SK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Gel by Calibration Curve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3025" y="2053324"/>
            <a:ext cx="10286650" cy="4287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e75069515c_0_41"/>
          <p:cNvSpPr txBox="1"/>
          <p:nvPr/>
        </p:nvSpPr>
        <p:spPr>
          <a:xfrm>
            <a:off x="680516" y="761635"/>
            <a:ext cx="110028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Length Estimation of Bands in </a:t>
            </a:r>
            <a:r>
              <a:rPr lang="sk-SK" sz="2900">
                <a:solidFill>
                  <a:schemeClr val="dk1"/>
                </a:solidFill>
              </a:rPr>
              <a:t>Agarose </a:t>
            </a:r>
            <a:r>
              <a:rPr lang="sk-SK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Gel by Calibration Curve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g3e75069515c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925" y="1924045"/>
            <a:ext cx="10211375" cy="446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>
            <a:spLocks noGrp="1"/>
          </p:cNvSpPr>
          <p:nvPr>
            <p:ph type="title"/>
          </p:nvPr>
        </p:nvSpPr>
        <p:spPr>
          <a:xfrm>
            <a:off x="1011219" y="365125"/>
            <a:ext cx="981980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Conclusion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1011219" y="1690688"/>
            <a:ext cx="9154800" cy="22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</a:rPr>
              <a:t>We were unable to come to a conclusion on whether the test food was modified or not due to the complications.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Macintosh PowerPoint</Application>
  <PresentationFormat>Breitbild</PresentationFormat>
  <Paragraphs>86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Candara</vt:lpstr>
      <vt:lpstr>Arial</vt:lpstr>
      <vt:lpstr>Motív Office</vt:lpstr>
      <vt:lpstr>Food Investigation about Genetical Modified Crops</vt:lpstr>
      <vt:lpstr>GROUP 9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Investigation about Genetical Modified Crops</dc:title>
  <dc:creator>Učiteľ</dc:creator>
  <cp:lastModifiedBy>Adrian Braun</cp:lastModifiedBy>
  <cp:revision>1</cp:revision>
  <dcterms:created xsi:type="dcterms:W3CDTF">2023-05-05T07:13:37Z</dcterms:created>
  <dcterms:modified xsi:type="dcterms:W3CDTF">2026-06-09T11:17:34Z</dcterms:modified>
</cp:coreProperties>
</file>