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ndara" panose="020E0502030303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3"/>
  </p:normalViewPr>
  <p:slideViewPr>
    <p:cSldViewPr snapToGrid="0">
      <p:cViewPr varScale="1">
        <p:scale>
          <a:sx n="110" d="100"/>
          <a:sy n="110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ndar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ndar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ndar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ndar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  <a:defRPr sz="4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638300" y="35741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ndara"/>
              <a:buNone/>
            </a:pPr>
            <a:r>
              <a:rPr lang="sk-SK" b="1"/>
              <a:t>Food Investigation about Genetical Modified Crops</a:t>
            </a:r>
            <a:endParaRPr b="1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638300" y="5752215"/>
            <a:ext cx="9144000" cy="108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sk-SK" sz="3600"/>
              <a:t>Hartsville (USA) June 1</a:t>
            </a:r>
            <a:r>
              <a:rPr lang="sk-SK" sz="3600" baseline="30000"/>
              <a:t>st </a:t>
            </a:r>
            <a:r>
              <a:rPr lang="sk-SK" sz="3600"/>
              <a:t>– June 5</a:t>
            </a:r>
            <a:r>
              <a:rPr lang="sk-SK" sz="3600" baseline="30000"/>
              <a:t>th</a:t>
            </a:r>
            <a:r>
              <a:rPr lang="sk-SK" sz="3600"/>
              <a:t> 2026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2512650" y="4368875"/>
            <a:ext cx="7626300" cy="14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Tested</a:t>
            </a:r>
            <a:r>
              <a:rPr lang="sk-SK" sz="40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sk-SK" sz="40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food</a:t>
            </a:r>
            <a:r>
              <a:rPr lang="sk-SK" sz="40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sk-SK" sz="44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Honey</a:t>
            </a:r>
            <a:r>
              <a:rPr lang="sk-SK" sz="44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sk-SK" sz="44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Nut</a:t>
            </a:r>
            <a:r>
              <a:rPr lang="sk-SK" sz="44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sk-SK" sz="44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Cheerios</a:t>
            </a:r>
            <a:r>
              <a:rPr lang="sk-SK" sz="44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40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3490234" y="3244334"/>
            <a:ext cx="60987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Results from Workgroup </a:t>
            </a:r>
            <a:r>
              <a:rPr lang="sk-SK" sz="36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8</a:t>
            </a:r>
            <a:endParaRPr sz="36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l="4636" r="4636"/>
          <a:stretch/>
        </p:blipFill>
        <p:spPr>
          <a:xfrm>
            <a:off x="9697724" y="56204"/>
            <a:ext cx="2129859" cy="1539342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 l="13252" r="13252"/>
          <a:stretch/>
        </p:blipFill>
        <p:spPr>
          <a:xfrm>
            <a:off x="462288" y="1309020"/>
            <a:ext cx="2154990" cy="1319392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1524000" y="342717"/>
            <a:ext cx="9144000" cy="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ndara"/>
              <a:buNone/>
            </a:pPr>
            <a:r>
              <a:rPr lang="sk-SK"/>
              <a:t>GROUP 8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5">
            <a:alphaModFix/>
          </a:blip>
          <a:srcRect t="20054" b="20048"/>
          <a:stretch/>
        </p:blipFill>
        <p:spPr>
          <a:xfrm>
            <a:off x="3313985" y="1410475"/>
            <a:ext cx="5592276" cy="446612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9238550" y="1737752"/>
            <a:ext cx="2858700" cy="17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7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Mentor: Sarah Thiem</a:t>
            </a: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7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Germany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7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Johanna-Wittum-Schule, Pforzheim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-91762" y="2704446"/>
            <a:ext cx="3263100" cy="16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7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Elon Mack</a:t>
            </a: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7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USA</a:t>
            </a: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7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SC Governors School for Science and Mathematics </a:t>
            </a: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6">
            <a:alphaModFix/>
          </a:blip>
          <a:srcRect l="8492" r="8492"/>
          <a:stretch/>
        </p:blipFill>
        <p:spPr>
          <a:xfrm>
            <a:off x="9602974" y="3458554"/>
            <a:ext cx="2129859" cy="1539343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9" name="Google Shape;99;p14"/>
          <p:cNvSpPr txBox="1"/>
          <p:nvPr/>
        </p:nvSpPr>
        <p:spPr>
          <a:xfrm>
            <a:off x="9238550" y="4997902"/>
            <a:ext cx="2858700" cy="17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7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Simas Ignativicius</a:t>
            </a: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7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Lithuania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7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Vilniaus jezuitu gimnazija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23851" t="26123" r="17976" b="13028"/>
          <a:stretch/>
        </p:blipFill>
        <p:spPr>
          <a:xfrm>
            <a:off x="8621125" y="1174650"/>
            <a:ext cx="2844399" cy="39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l="25331" t="25321" r="20019" b="14960"/>
          <a:stretch/>
        </p:blipFill>
        <p:spPr>
          <a:xfrm>
            <a:off x="6214450" y="2755825"/>
            <a:ext cx="2544351" cy="370734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520571" y="514834"/>
            <a:ext cx="7246500" cy="14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Tested food: </a:t>
            </a:r>
            <a:r>
              <a:rPr lang="sk-SK" sz="4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Honey Nut Cheerios </a:t>
            </a:r>
            <a:endParaRPr sz="4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343301" y="1855376"/>
            <a:ext cx="6898200" cy="4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Grown:  </a:t>
            </a:r>
            <a:r>
              <a:rPr lang="sk-SK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not written</a:t>
            </a:r>
            <a:endParaRPr sz="28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GMO signed: yes</a:t>
            </a:r>
            <a:endParaRPr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Country of origin:  </a:t>
            </a:r>
            <a:r>
              <a:rPr lang="sk-SK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United States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Brand: </a:t>
            </a:r>
            <a:r>
              <a:rPr lang="sk-SK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General Mills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Mass: </a:t>
            </a:r>
            <a:r>
              <a:rPr lang="sk-SK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51g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Calorific value: </a:t>
            </a:r>
            <a:r>
              <a:rPr lang="sk-SK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190 kcal per 51g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1543790" y="606069"/>
            <a:ext cx="845211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Observation:</a:t>
            </a:r>
            <a:r>
              <a:rPr lang="sk-SK" sz="3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Gel Pattern of Electrophoresis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571658" y="2331267"/>
            <a:ext cx="22620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1.  -control  PMM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2. –control GMM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3. Tested FOOD PMM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4. Tested FOOD GMM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5. +control  PMM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6. +control GMM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7226753" y="4075659"/>
            <a:ext cx="278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CaMV or/and NOS (220 bp)</a:t>
            </a:r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7284722" y="3474348"/>
            <a:ext cx="222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PS II (455 bp)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7226752" y="4932754"/>
            <a:ext cx="254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Rest of primers (25 bp)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5534189" y="1442395"/>
            <a:ext cx="4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3594704" y="1442407"/>
            <a:ext cx="4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3843073" y="1442393"/>
            <a:ext cx="4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4178075" y="1442406"/>
            <a:ext cx="4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4482852" y="1442388"/>
            <a:ext cx="4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4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4807442" y="1442398"/>
            <a:ext cx="4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5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5122623" y="1442392"/>
            <a:ext cx="4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6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7284736" y="5205493"/>
            <a:ext cx="254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Rest of dNTPs</a:t>
            </a:r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 rotWithShape="1">
          <a:blip r:embed="rId3">
            <a:alphaModFix/>
          </a:blip>
          <a:srcRect l="46530" t="12911" b="30134"/>
          <a:stretch/>
        </p:blipFill>
        <p:spPr>
          <a:xfrm>
            <a:off x="3472799" y="1907663"/>
            <a:ext cx="3753949" cy="42562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6"/>
          <p:cNvCxnSpPr/>
          <p:nvPr/>
        </p:nvCxnSpPr>
        <p:spPr>
          <a:xfrm>
            <a:off x="4102925" y="3728600"/>
            <a:ext cx="6615000" cy="12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4649376" y="4314142"/>
            <a:ext cx="6614100" cy="9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8" name="Google Shape;128;p16"/>
          <p:cNvCxnSpPr/>
          <p:nvPr/>
        </p:nvCxnSpPr>
        <p:spPr>
          <a:xfrm>
            <a:off x="3594700" y="5120075"/>
            <a:ext cx="6630900" cy="159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9" name="Google Shape;129;p16"/>
          <p:cNvCxnSpPr/>
          <p:nvPr/>
        </p:nvCxnSpPr>
        <p:spPr>
          <a:xfrm>
            <a:off x="3561648" y="5770304"/>
            <a:ext cx="7905900" cy="200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/>
        </p:nvSpPr>
        <p:spPr>
          <a:xfrm>
            <a:off x="1567220" y="688862"/>
            <a:ext cx="29832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Evaluation: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2039801" y="1477248"/>
            <a:ext cx="83931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AutoNum type="arabicPeriod"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Corn Semolina – no plant origin</a:t>
            </a: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AutoNum type="arabicPeriod"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Corn Semolina  - not genetic modified</a:t>
            </a: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ndara"/>
              <a:buAutoNum type="arabicPeriod"/>
            </a:pPr>
            <a:r>
              <a:rPr lang="sk-SK" sz="28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TESTED FOOD – CHEERIOS – contains plant origin</a:t>
            </a:r>
            <a:endParaRPr sz="280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ndara"/>
              <a:buAutoNum type="arabicPeriod"/>
            </a:pPr>
            <a:r>
              <a:rPr lang="sk-SK" sz="28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TESTED FOOD – CHEERIOS – not genetic modified</a:t>
            </a:r>
            <a:endParaRPr sz="280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AutoNum type="arabicPeriod"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Positive control – plant origin</a:t>
            </a: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AutoNum type="arabicPeriod"/>
            </a:pPr>
            <a:r>
              <a:rPr lang="sk-SK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Positive control – genetic modified</a:t>
            </a: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929391" y="753035"/>
            <a:ext cx="1100278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Length Estimation of Bands in the Gel by Calibration Curve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 t="1633"/>
          <a:stretch/>
        </p:blipFill>
        <p:spPr>
          <a:xfrm>
            <a:off x="970750" y="1907225"/>
            <a:ext cx="9968674" cy="464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011219" y="365125"/>
            <a:ext cx="981980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Conclusion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1011219" y="1690688"/>
            <a:ext cx="9154800" cy="30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food is not modified.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Length of gene fragment PSII: 490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Length of modification is</a:t>
            </a:r>
            <a:r>
              <a:rPr lang="sk-SK" sz="3200">
                <a:solidFill>
                  <a:schemeClr val="dk1"/>
                </a:solidFill>
              </a:rPr>
              <a:t> 0 </a:t>
            </a:r>
            <a:r>
              <a:rPr lang="sk-SK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Modification is not done by regulation sequence of CaMV-Promoter or/and NOS-</a:t>
            </a:r>
            <a:r>
              <a:rPr lang="sk-SK" sz="3200">
                <a:solidFill>
                  <a:schemeClr val="dk1"/>
                </a:solidFill>
              </a:rPr>
              <a:t>Terminator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Macintosh PowerPoint</Application>
  <PresentationFormat>Breitbild</PresentationFormat>
  <Paragraphs>67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Candara</vt:lpstr>
      <vt:lpstr>Arial</vt:lpstr>
      <vt:lpstr>Motív Office</vt:lpstr>
      <vt:lpstr>Food Investigation about Genetical Modified Crops</vt:lpstr>
      <vt:lpstr>GROUP 8</vt:lpstr>
      <vt:lpstr>PowerPoint-Präsentation</vt:lpstr>
      <vt:lpstr>PowerPoint-Präsentation</vt:lpstr>
      <vt:lpstr>PowerPoint-Präsentation</vt:lpstr>
      <vt:lpstr>PowerPoint-Präsentation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Investigation about Genetical Modified Crops</dc:title>
  <cp:lastModifiedBy>Adrian Braun</cp:lastModifiedBy>
  <cp:revision>1</cp:revision>
  <dcterms:modified xsi:type="dcterms:W3CDTF">2026-06-09T11:14:48Z</dcterms:modified>
</cp:coreProperties>
</file>