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ndara" panose="020E0502030303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PA3/XjsVl/+8O4p8DdZdNEg2T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43"/>
  </p:normalViewPr>
  <p:slideViewPr>
    <p:cSldViewPr snapToGrid="0">
      <p:cViewPr varScale="1">
        <p:scale>
          <a:sx n="110" d="100"/>
          <a:sy n="110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ndar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ndar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ndar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ndar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  <a:defRPr sz="4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638300" y="35741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ndara"/>
              <a:buNone/>
            </a:pPr>
            <a:r>
              <a:rPr lang="sk-SK" b="1"/>
              <a:t>Food Investigation about Genetically Modified Crops</a:t>
            </a:r>
            <a:endParaRPr b="1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638300" y="5752215"/>
            <a:ext cx="9144000" cy="1084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sk-SK" sz="3600"/>
              <a:t>Hartsville (USA) June 1</a:t>
            </a:r>
            <a:r>
              <a:rPr lang="sk-SK" sz="3600" baseline="30000"/>
              <a:t>st </a:t>
            </a:r>
            <a:r>
              <a:rPr lang="sk-SK" sz="3600"/>
              <a:t>– June 5</a:t>
            </a:r>
            <a:r>
              <a:rPr lang="sk-SK" sz="3600" baseline="30000"/>
              <a:t>th</a:t>
            </a:r>
            <a:r>
              <a:rPr lang="sk-SK" sz="3600"/>
              <a:t> 2026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2512655" y="4368865"/>
            <a:ext cx="72465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Tested food: </a:t>
            </a:r>
            <a:r>
              <a:rPr lang="sk-SK" sz="4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Cheerios</a:t>
            </a:r>
            <a:endParaRPr sz="40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3046659" y="3256473"/>
            <a:ext cx="6098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Results from </a:t>
            </a:r>
            <a:r>
              <a:rPr lang="sk-SK" sz="36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</a:t>
            </a:r>
            <a:r>
              <a:rPr lang="sk-SK" sz="3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roup </a:t>
            </a:r>
            <a:r>
              <a:rPr lang="sk-SK" sz="36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</a:t>
            </a:r>
            <a:endParaRPr sz="36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ctrTitle"/>
          </p:nvPr>
        </p:nvSpPr>
        <p:spPr>
          <a:xfrm>
            <a:off x="1524000" y="342717"/>
            <a:ext cx="9144000" cy="96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ndara"/>
              <a:buNone/>
            </a:pPr>
            <a:r>
              <a:rPr lang="sk-SK" b="1"/>
              <a:t>GROUP 1</a:t>
            </a:r>
            <a:endParaRPr b="1"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l="3043" r="3043"/>
          <a:stretch/>
        </p:blipFill>
        <p:spPr>
          <a:xfrm>
            <a:off x="3869175" y="1447500"/>
            <a:ext cx="4477052" cy="35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118235" y="2328396"/>
            <a:ext cx="32631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Aidenas Antanevicius</a:t>
            </a:r>
            <a:endParaRPr sz="2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Lithuania</a:t>
            </a:r>
            <a:endParaRPr sz="2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Vilniaus jėzuitų gimnazija</a:t>
            </a:r>
            <a:endParaRPr sz="22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8821510" y="2344872"/>
            <a:ext cx="3263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Boone Hitch</a:t>
            </a:r>
            <a:endParaRPr sz="2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United States</a:t>
            </a:r>
            <a:endParaRPr sz="2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>
                <a:latin typeface="Candara"/>
                <a:ea typeface="Candara"/>
                <a:cs typeface="Candara"/>
                <a:sym typeface="Candara"/>
              </a:rPr>
              <a:t>Governor’s School for Science and Mathematics</a:t>
            </a:r>
            <a:endParaRPr sz="2200"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88125" y="811062"/>
            <a:ext cx="2129848" cy="1121069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7" name="Google Shape;9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272" y="724988"/>
            <a:ext cx="2154998" cy="129319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4384725" y="5035332"/>
            <a:ext cx="58089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Ethan Engelhardt</a:t>
            </a:r>
            <a:endParaRPr sz="2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United States</a:t>
            </a:r>
            <a:endParaRPr sz="2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Governor’s School for Science and Mathematics</a:t>
            </a:r>
            <a:endParaRPr sz="2200"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8375" y="5367600"/>
            <a:ext cx="2129848" cy="1121069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520571" y="514834"/>
            <a:ext cx="72466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Tested food: </a:t>
            </a:r>
            <a:r>
              <a:rPr lang="sk-SK" sz="4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Cheerios</a:t>
            </a:r>
            <a:endParaRPr sz="40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343301" y="1855376"/>
            <a:ext cx="6898200" cy="48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Grown:  </a:t>
            </a:r>
            <a:r>
              <a:rPr lang="sk-SK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not written</a:t>
            </a:r>
            <a:endParaRPr sz="28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GMO signed: </a:t>
            </a:r>
            <a:r>
              <a:rPr lang="sk-SK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signed for GMO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Country of origin:  </a:t>
            </a:r>
            <a:r>
              <a:rPr lang="sk-SK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United States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Brand: </a:t>
            </a:r>
            <a:r>
              <a:rPr lang="sk-SK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General Mills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Mass: </a:t>
            </a:r>
            <a:r>
              <a:rPr lang="sk-SK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 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Calorific value: </a:t>
            </a:r>
            <a:r>
              <a:rPr lang="sk-SK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140 cal per 39 g</a:t>
            </a:r>
            <a:endParaRPr/>
          </a:p>
        </p:txBody>
      </p:sp>
      <p:pic>
        <p:nvPicPr>
          <p:cNvPr id="106" name="Google Shape;10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4183" y="583426"/>
            <a:ext cx="4028050" cy="402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6529" y="3381350"/>
            <a:ext cx="2893225" cy="289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 l="14687" t="20389" r="11289"/>
          <a:stretch/>
        </p:blipFill>
        <p:spPr>
          <a:xfrm>
            <a:off x="3369300" y="2743775"/>
            <a:ext cx="5032600" cy="341037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/>
          <p:nvPr/>
        </p:nvSpPr>
        <p:spPr>
          <a:xfrm>
            <a:off x="1543790" y="606069"/>
            <a:ext cx="8452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Observation: Gel Pattern of Electrophoresis</a:t>
            </a:r>
            <a:endParaRPr sz="32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3629181" y="2461420"/>
            <a:ext cx="47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</a:t>
            </a:r>
            <a:endParaRPr/>
          </a:p>
        </p:txBody>
      </p:sp>
      <p:sp>
        <p:nvSpPr>
          <p:cNvPr id="115" name="Google Shape;115;p4"/>
          <p:cNvSpPr txBox="1"/>
          <p:nvPr/>
        </p:nvSpPr>
        <p:spPr>
          <a:xfrm>
            <a:off x="4164030" y="2461445"/>
            <a:ext cx="47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4760323" y="2461430"/>
            <a:ext cx="47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5296666" y="2437506"/>
            <a:ext cx="47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3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5863031" y="2432980"/>
            <a:ext cx="47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4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6415151" y="2438680"/>
            <a:ext cx="47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5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6953057" y="2461387"/>
            <a:ext cx="47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6</a:t>
            </a:r>
            <a:endParaRPr/>
          </a:p>
        </p:txBody>
      </p:sp>
      <p:sp>
        <p:nvSpPr>
          <p:cNvPr id="121" name="Google Shape;121;p4"/>
          <p:cNvSpPr txBox="1"/>
          <p:nvPr/>
        </p:nvSpPr>
        <p:spPr>
          <a:xfrm>
            <a:off x="8601248" y="5058193"/>
            <a:ext cx="254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Rest of dNTPs</a:t>
            </a:r>
            <a:endParaRPr/>
          </a:p>
        </p:txBody>
      </p:sp>
      <p:cxnSp>
        <p:nvCxnSpPr>
          <p:cNvPr id="122" name="Google Shape;122;p4"/>
          <p:cNvCxnSpPr/>
          <p:nvPr/>
        </p:nvCxnSpPr>
        <p:spPr>
          <a:xfrm>
            <a:off x="2214688" y="4101107"/>
            <a:ext cx="7110300" cy="9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3" name="Google Shape;123;p4"/>
          <p:cNvCxnSpPr/>
          <p:nvPr/>
        </p:nvCxnSpPr>
        <p:spPr>
          <a:xfrm>
            <a:off x="2214688" y="4453674"/>
            <a:ext cx="7110300" cy="9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4" name="Google Shape;124;p4"/>
          <p:cNvCxnSpPr/>
          <p:nvPr/>
        </p:nvCxnSpPr>
        <p:spPr>
          <a:xfrm>
            <a:off x="2214688" y="4890402"/>
            <a:ext cx="7110300" cy="9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5" name="Google Shape;125;p4"/>
          <p:cNvSpPr txBox="1"/>
          <p:nvPr/>
        </p:nvSpPr>
        <p:spPr>
          <a:xfrm>
            <a:off x="789876" y="3155975"/>
            <a:ext cx="2380200" cy="23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1. </a:t>
            </a:r>
            <a:r>
              <a:rPr lang="sk-SK" sz="1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–control  PMM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2. –control GMM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3. Tested FOOD PMM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4. Tested FOOD GMM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5. +control  PMM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6. +control GMM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8601247" y="3922986"/>
            <a:ext cx="22284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PS II (≈455 bp)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8601249" y="4272950"/>
            <a:ext cx="29370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CaMV or/and NOS (≈220 bp)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8601249" y="4688892"/>
            <a:ext cx="25449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Rest of primers (≈25 bp)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830250" y="688850"/>
            <a:ext cx="4329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Evaluation:</a:t>
            </a:r>
            <a:endParaRPr b="1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1516045" y="1477242"/>
            <a:ext cx="100884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AutoNum type="arabicPeriod"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Oats – plant origin</a:t>
            </a: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AutoNum type="arabicPeriod"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Oats – not genetically modified</a:t>
            </a: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ndara"/>
              <a:buAutoNum type="arabicPeriod"/>
            </a:pPr>
            <a:r>
              <a:rPr lang="sk-SK" sz="28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TESTED FOOD – Cheerios – plant origin</a:t>
            </a:r>
            <a:endParaRPr sz="280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ndara"/>
              <a:buAutoNum type="arabicPeriod"/>
            </a:pPr>
            <a:r>
              <a:rPr lang="sk-SK" sz="28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TESTED FOOD – Cheerios – not genetically modified by CaMV or NOS</a:t>
            </a:r>
            <a:endParaRPr sz="280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AutoNum type="arabicPeriod"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Positive control – plant origin</a:t>
            </a: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AutoNum type="arabicPeriod"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Positive control – genetically modified</a:t>
            </a: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/>
        </p:nvSpPr>
        <p:spPr>
          <a:xfrm>
            <a:off x="929391" y="753035"/>
            <a:ext cx="1100278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Evaluation: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Length Estimation of Bands in the Gel by Calibration Curve</a:t>
            </a:r>
            <a:endParaRPr sz="3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40" name="Google Shape;140;p6" title="Screenshot 2026-06-02 at 3.09.1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213" y="1972619"/>
            <a:ext cx="9233150" cy="4722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1011219" y="365125"/>
            <a:ext cx="981980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sk-SK" b="1"/>
              <a:t>Conclusion</a:t>
            </a:r>
            <a:endParaRPr b="1"/>
          </a:p>
        </p:txBody>
      </p:sp>
      <p:sp>
        <p:nvSpPr>
          <p:cNvPr id="146" name="Google Shape;146;p7"/>
          <p:cNvSpPr txBox="1"/>
          <p:nvPr/>
        </p:nvSpPr>
        <p:spPr>
          <a:xfrm>
            <a:off x="1011219" y="1690688"/>
            <a:ext cx="91548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Length of gene fragment PSII: 470 bp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It is not modified by the CaMV or NOS regulation sequences.</a:t>
            </a:r>
            <a:endParaRPr sz="3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Macintosh PowerPoint</Application>
  <PresentationFormat>Breitbild</PresentationFormat>
  <Paragraphs>65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Candara</vt:lpstr>
      <vt:lpstr>Arial</vt:lpstr>
      <vt:lpstr>Motív Office</vt:lpstr>
      <vt:lpstr>Food Investigation about Genetically Modified Crops</vt:lpstr>
      <vt:lpstr>GROUP 1</vt:lpstr>
      <vt:lpstr>PowerPoint-Präsentation</vt:lpstr>
      <vt:lpstr>PowerPoint-Präsentation</vt:lpstr>
      <vt:lpstr>PowerPoint-Präsentation</vt:lpstr>
      <vt:lpstr>PowerPoint-Präsentation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Investigation about Genetically Modified Crops</dc:title>
  <dc:creator>Učiteľ</dc:creator>
  <cp:lastModifiedBy>Adrian Braun</cp:lastModifiedBy>
  <cp:revision>1</cp:revision>
  <dcterms:created xsi:type="dcterms:W3CDTF">2023-05-05T07:13:37Z</dcterms:created>
  <dcterms:modified xsi:type="dcterms:W3CDTF">2026-06-09T11:27:12Z</dcterms:modified>
</cp:coreProperties>
</file>