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0" r:id="rId4"/>
    <p:sldId id="271" r:id="rId5"/>
    <p:sldId id="278" r:id="rId6"/>
    <p:sldId id="272" r:id="rId7"/>
    <p:sldId id="281" r:id="rId8"/>
    <p:sldId id="273" r:id="rId9"/>
    <p:sldId id="283" r:id="rId10"/>
    <p:sldId id="274" r:id="rId11"/>
    <p:sldId id="282" r:id="rId12"/>
    <p:sldId id="275" r:id="rId13"/>
    <p:sldId id="284" r:id="rId14"/>
    <p:sldId id="280" r:id="rId15"/>
    <p:sldId id="276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>
        <p:scale>
          <a:sx n="66" d="100"/>
          <a:sy n="66" d="100"/>
        </p:scale>
        <p:origin x="-1373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75530864764354"/>
          <c:y val="3.6180270149158186E-2"/>
          <c:w val="0.81657988966719308"/>
          <c:h val="0.8339222614840989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exp"/>
            <c:dispRSqr val="0"/>
            <c:dispEq val="0"/>
          </c:trendline>
          <c:xVal>
            <c:numRef>
              <c:f>'[Estimation of Molar Mass – for students.xlsx]Estimation of Molar Mass'!$B$6:$B$15</c:f>
              <c:numCache>
                <c:formatCode>0.0</c:formatCode>
                <c:ptCount val="10"/>
                <c:pt idx="0">
                  <c:v>1.05</c:v>
                </c:pt>
                <c:pt idx="1">
                  <c:v>1.6</c:v>
                </c:pt>
                <c:pt idx="2">
                  <c:v>2.1</c:v>
                </c:pt>
                <c:pt idx="3">
                  <c:v>2.4</c:v>
                </c:pt>
                <c:pt idx="4">
                  <c:v>2.98</c:v>
                </c:pt>
                <c:pt idx="5">
                  <c:v>3.4</c:v>
                </c:pt>
                <c:pt idx="6">
                  <c:v>3.8</c:v>
                </c:pt>
                <c:pt idx="7">
                  <c:v>4</c:v>
                </c:pt>
                <c:pt idx="8">
                  <c:v>4.2</c:v>
                </c:pt>
                <c:pt idx="9">
                  <c:v>4.4000000000000004</c:v>
                </c:pt>
              </c:numCache>
            </c:numRef>
          </c:xVal>
          <c:yVal>
            <c:numRef>
              <c:f>'[Estimation of Molar Mass – for students.xlsx]Estimation of Molar Mass'!$C$6:$C$15</c:f>
              <c:numCache>
                <c:formatCode>General</c:formatCode>
                <c:ptCount val="10"/>
                <c:pt idx="0">
                  <c:v>250</c:v>
                </c:pt>
                <c:pt idx="1">
                  <c:v>150</c:v>
                </c:pt>
                <c:pt idx="2">
                  <c:v>100</c:v>
                </c:pt>
                <c:pt idx="3">
                  <c:v>75</c:v>
                </c:pt>
                <c:pt idx="4">
                  <c:v>50</c:v>
                </c:pt>
                <c:pt idx="5">
                  <c:v>37</c:v>
                </c:pt>
                <c:pt idx="6">
                  <c:v>25</c:v>
                </c:pt>
                <c:pt idx="7">
                  <c:v>20</c:v>
                </c:pt>
                <c:pt idx="8">
                  <c:v>15</c:v>
                </c:pt>
                <c:pt idx="9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60-CF4B-BA12-B1E985EB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526431"/>
        <c:axId val="1"/>
      </c:scatterChart>
      <c:valAx>
        <c:axId val="77752643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migration rate in cm</a:t>
                </a:r>
              </a:p>
            </c:rich>
          </c:tx>
          <c:layout>
            <c:manualLayout>
              <c:xMode val="edge"/>
              <c:yMode val="edge"/>
              <c:x val="0.45149990397541773"/>
              <c:y val="0.9275618672665917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"/>
        <c:crossesAt val="1"/>
        <c:crossBetween val="midCat"/>
      </c:valAx>
      <c:valAx>
        <c:axId val="1"/>
        <c:scaling>
          <c:logBase val="10"/>
          <c:orientation val="minMax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molar Mass in kD </a:t>
                </a:r>
              </a:p>
            </c:rich>
          </c:tx>
          <c:layout>
            <c:manualLayout>
              <c:xMode val="edge"/>
              <c:yMode val="edge"/>
              <c:x val="6.1728442481275202E-2"/>
              <c:y val="0.346289651293588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777526431"/>
        <c:crosses val="autoZero"/>
        <c:crossBetween val="midCat"/>
        <c:majorUnit val="10"/>
        <c:min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2:38.16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26 142 12397,'0'-7'0,"0"1"0,0 0 0,0-1 0,0 1 0,2 1 0,1 1 0,0-1 0,2-1 0,-1 2 0,0 0 0,0-1 0,0-1 0,2 0 0,-2 0 0,2 1 0,0 1 0,1 0 0,-1-2 0,0 2 0,1 1 0,-1 1 0,1-1 0,-1 2 0,0 0 0,1 1 0,-1 0 0,1 0 0,-1 0 0,0 3 0,0 1 0,-2 2 0,1 1 0,-2-1 0,-1 0 0,1 1 0,-3-1 0,2 1 0,-1-1 0,-1 0 0,0 1 0,0 0 0,0 1 0,0 0 0,-1 3 0,0-2 0,-2 1 0,0-1 0,0 2 0,0 0 0,-1 1 0,1 1 0,1-3 0,-2-1 0,0 0 0,1 2 0,-1-1 0,-1 1 0,2 0 0,0-2 0,-2 3 0,1-4 0,0 1 0,0 0 0,2-2 0,-2 2 0,1-2 0,-1-1 0,2 1 0,-2-1 0,-1 1 0,2-1 0,-2 1 0,2-1 0,-1 0 0,-1 1 0,2-1 0,-1 1 0,-1 0 0,2 1 0,-3-1 0,2 2 0,-1-1 0,0 0 0,0-1 0,0 3 0,1-2 0,-1 1 0,0-1 0,2-1 0,0-1 0,-1 1 0,0-1 0,1-2 0,3-2 0,0-2 0,2 0 0,1-2 0,1 0 0,-2-2 0,2 2 0,1 0 0,1 2 0,0-2 0,1-1 0,-1 1 0,0-1 0,3 3 0,0-2 0,-1 0 0,1 0 0,-1 1 0,2-2 0,-1 1 0,-1 0 0,2 0 0,-2 2 0,0 0 0,-1 0 0,-1 0 0,1 0 0,-1 0 0,1 0 0,-1 0 0,1 0 0,-1 0 0,0 0 0,1 0 0,-1 0 0,-2 0 0,-1-1 0,-3-1 0,0 1 0,0-4 0,0 0 0,0 0 0,-3-5 0,-1 1 0</inkml:trace>
  <inkml:trace contextRef="#ctx0" brushRef="#br0" timeOffset="932">346 110 12368,'0'-5'0,"0"1"0,0-1 0,0 2 0,1-1 0,1 1 0,0-1 0,0 2 0,-2-2 0,1 2 0,1 0 0,-2 1 0,3 4 0,-3 1 0,0 2 0,0 0 0,0 2 0,0 0 0,0 3 0,0 1 0,-2 1 0,0 0 0,1-1 0,0 1 0,0 0 0,0-1 0,-1 0 0,0-2 0,1 0 0,-1 1 0,0-2 0,1-2 0,0-1 0,1 1 0,0-4 0,0-3 0,0-4 0,1-2 0,1 0 0,1-1 0,2 1 0,-1-1 0,0 1 0,3 0 0,-2-1 0,0 1 0,0 2 0,0 0 0,0 0 0,-1 1 0,2 1 0,-2 0 0,2-1 0,0 2 0,0-1 0,1 1 0,-1 2 0,-1 1 0,-1 2 0,1 2 0,-2 0 0,1 1 0,0-1 0,-1 1 0,-1-1 0,2 1 0,-1 1 0,1 1 0,-2-1 0,2-1 0,-1 0 0,1 1 0,-3-1 0,1 2 0,0-2 0,0-1 0,-1 2 0,1-1 0,-2 2 0,0-1 0,0-1 0,0-1 0,0 1 0,0-1 0,0 1 0,-2-1 0,-3 0 0,2 1 0,-2-2 0,0 0 0,0 0 0,-2-2 0,1 2 0,-1-1 0,-2-1 0,2 1 0,-1-1 0,0 0 0,2 0 0,0-1 0,-1-2 0,1 0 0,-1 0 0,1 0 0,0 0 0,-1 0 0,1 0 0,-1 0 0,1 0 0,-1-1 0,1-1 0,0 0 0,2-2 0,1 3 0,3-5 0,0 2 0</inkml:trace>
  <inkml:trace contextRef="#ctx0" brushRef="#br0" timeOffset="1382">346 110 12288,'7'0'0,"-3"-1"0,1 0 0,2-2 0,0-1 0,5 0 0,-1-3 0,1 1 0,0 0 0,2-1 0,0 2 0,1 0 0,-1 0 0,-1 3 0,-1-2 0,-2 0 0,-1 0 0,0-1 0,-3 3 0,0 0 0,1 2 0,-1-2 0,1-1 0,-1 2 0,-2 0 0,1 1 0,-1-2 0,2-2 0</inkml:trace>
  <inkml:trace contextRef="#ctx0" brushRef="#br0" timeOffset="1984">686 33 11861,'0'4'0,"0"0"0,0-2 0,0 3 0,0 0 0,0-2 0,-2 2 0,-1 0 0,0 0 0,1 2 0,-2 0 0,1 1 0,-1 3 0,0 1 0,-3 2 0,1 0 0,0 1 0,1 3 0,1-1 0,-1 1 0,-1 2 0,2 1 0,0 0 0,2-2 0,0-1 0,1-3 0,1 1 0,1 0 0,1-2 0,0-3 0,4-1 0,1 0 0,0-3 0,3 0 0,-1-3 0,1-1 0,1 0 0,1-2 0,1 0 0,0-2 0,0-1 0,0-4 0,0 1 0,-1-4 0,-2-1 0,3 0 0,-4-3 0,1 0 0,-1 0 0,-2 0 0,0 0 0,-1-2 0,0-2 0,0-1 0,-2 0 0,-1 1 0,0-1 0,-2 0 0,1-2 0,-2 2 0,-2 1 0,0-2 0,-3 2 0,-1-1 0,-2 1 0,-1 1 0,0 4 0,-1-1 0,-3 3 0,3 1 0,-1 4 0,0 2 0,1 0 0,-1 1 0,2 2 0,2 3 0,0 1 0,-2 2 0,0 1 0,2 0 0,-1 2 0,3 2 0,0-2 0,1 0 0,1 1 0,-1 0 0,1-1 0,0 1 0,1-2 0,-1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3:57.86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1 251 10732,'0'-7'0,"0"3"2,0 0 1,0 0 0,0-3-3,3 1 1,-2 1-1,3 1 1,0-1-1,0-1 0,2 2 0,-2 0 0,2 0 0,0 0 0,1-1 0,-1 3 0,0 1 0,1 0 0,-3 1 0,0 0 0,1 0 0,1 0 0,0 3 0,-1 1 0,-2 2 0,0 0 0,1 0 0,-1 2 0,-2-1 0,0 2 0,-1 0 0,0-1 0,0 1 0,0 1 0,-1-1 0,-1 1 0,-2 0 0,1 0 0,-3-2 0,2 2 0,-2 0 0,0 0 0,-1-1 0,1 1 0,-1-1 0,1-1 0,0-1 0,-1-1 0,1 1 0,-1-1 0,2 1 0,0-1 0,0 1 0,2-1 0,-1 0 0,1-2 0,3 0 0,0-2 0,0-2 0,3 3 0,1 0 0,-1-2 0,2 1 0,0-1 0,-2-1 0,1 0 0,1 0 0,1 0 0,1 0 0,-1 0 0,0 0 0,1 0 0,-1 0 0,1-1 0,-1-1 0,3 0 0,-1-1 0,0 0 0,-1 2 0,2-2 0,-1 1 0,0-1 0,-1 1 0,0 1 0,-1-1 0,0 1 0,1 1 0,-1 0 0,-2 0 0,-1 1 0,-3 1 0,0-1 0,-1 3 0,0-1 0,-2 1 0,1-3 0,-1 5 0,0-2 0</inkml:trace>
  <inkml:trace contextRef="#ctx0" brushRef="#br0" timeOffset="700">257 167 10699,'0'-3'0,"0"0"0,0 8 0,0 1 0,0 2 0,0-1 0,0-1 0,-3 0 0,3 1 0,-2-1 0,1 1 0,1-1 0,0-2 0,0 1 0,0 0 0,0 0 0,0 2 0,1-4 0,1-1 0,1-1 0,4-1 0,-1 0 0,-2-2 0,1 0 0,0 0 0,0-1 0,0 2 0,-1-2 0,1 1 0,1 0 0,0 0 0,0 2 0,1 0 0,-1 0 0,0 1 0,-2 1 0,2-1 0,-2 4 0,2 0 0,-3-2 0,0 1 0,-1 1 0,1 1 0,-1 0 0,-2 1 0,0-1 0,0 1 0,0 0 0,0 1 0,0 0 0,0 0 0,-2 0 0,-1 0 0,-1 0 0,-1 0 0,0-1 0,0 0 0,1-2 0,-1 0 0,-1 0 0,0-3 0,-1 1 0,1 0 0,2-1 0,-1-2 0,0 0 0,0 0 0,-2 0 0,1 0 0,-1 0 0,1 0 0,0-3 0,-1-1 0,2 1 0,0-1 0,0 1 0,4-2 0,-2 5 0,3-6 0,3 5 0,0-2 0</inkml:trace>
  <inkml:trace contextRef="#ctx0" brushRef="#br0" timeOffset="999">232 180 10650,'0'-6'0,"2"-1"0,3-1 0,1-1 0,3-1 0,1-2 0,5-2 0,2-2 0,-1 0 0,4 2 0,-2-1 0,-1 3 0,-1 2 0,-1 4 0,-2-1 0,0 2 0,0 2 0,-3 0 0,-1 0 0,-3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4:01.71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0 523 10744,'0'-6'0,"0"1"0,0-1 0,1-1 0,1 0 0,-1-3 0,4-1 0,0-1 0,0-1 0,1 0 0,-1 1 0,-1-1 0,1 0 0,1 0 0,0 0 0,1 0 0,-1 1 0,-2-1 0,1 0 0,-1 1 0,0 1 0,1 0 0,-3 2 0,1 1 0,0 1 0,-1 1 0,-1-1 0,1 1 0,-1 0 0,1-1 0,-1 4 0,-1 0 0,0 8 0,0 0 0,0 3 0,0 0 0,0 1 0,0-2 0,0 2 0,0 0 0,0 2 0,0-1 0,0 1 0,0 0 0,0 1 0,0 1 0,0 0 0,0 0 0,0-1 0,0 1 0,0 0 0,0 0 0,0 0 0,0 0 0,0-1 0,0-2 0,0-1 0,2 0 0,0 0 0,-1-1 0,0-1 0,-1-3 0,1 0 0,1-2 0,-1 1 0,1-4 0,-2-1 0,0-2 0,0-2 0,0-1 0,0-2 0,0-1 0</inkml:trace>
  <inkml:trace contextRef="#ctx0" brushRef="#br0" timeOffset="617">225 241 10723,'2'-4'0,"-1"2"0,2 2 0,-3 2 0,0 3 0,0 2 0,0 2 0,0 0 0,0 0 0,0 0 0,0 3 0,0-2 0,0 2 0,0-2 0,0 0 0,0-1 0,0-1 0,0-1 0,0-1 0,0 1 0,0-3 0,0 0 0,1-2 0,0-1 0,2-2 0,1-1 0,-2-3 0,2 1 0,1-1 0,1 1 0,-1-2 0,0 2 0,0-1 0,0 0 0,0 0 0,2 3 0,-1-2 0,1 3 0,-1-2 0,0 1 0,1-1 0,-1 1 0,1 2 0,-1 0 0,0 3 0,0 1 0,-1 2 0,-1 1 0,-2-1 0,1 0 0,-1 2 0,0 0 0,0 0 0,-2 2 0,0 0 0,0 0 0,-1-2 0,0 2 0,-2 0 0,0-3 0,0 1 0,-1-2 0,-1 0 0,-1 1 0,2-1 0,0-1 0,-1-2 0,-1 0 0,0 0 0,-1-2 0,1 1 0,0 0 0,-1-1 0,1-1 0,-1-1 0,1-1 0,-1 0 0,1-1 0,0 0 0,-1 0 0,1 1 0,-1 1 0,1-1 0,2 1 0,2-2 0,2 3 0,2-2 0,2-2 0,2 0 0</inkml:trace>
  <inkml:trace contextRef="#ctx0" brushRef="#br0" timeOffset="1067">231 209 10679,'-4'-4'0,"2"0"0,-1 1 0,2-2 0,0 2 0,2-1 0,0-2 0,4 2 0,0-2 0,3 0 0,2 0 0,3-1 0,0 0 0,0-2 0,2 2 0,2-3 0,2 0 0,0 0 0,-2 0 0,0-2 0,-1 2 0,1 1 0,-3 0 0,0 1 0,-3-1 0,-2 2 0,-2 0 0,0 2 0,-1 2 0,0 0 0,-2-2 0,-1 5 0,-3 0 0,0 3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4:04.56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7 363 10844,'0'3'0,"-2"0"0,1-3 0,-2-1 0,3-1 0,0 1 0,0-4 0,0 0 0,0 0 0,1-2 0,0 0 0,1-1 0,3-2 0,-1-2 0,2 0 0,1-1 0,0-2 0,1 0 0,0 0 0,0 1 0,0-1 0,0 0 0,0 0 0,0 2 0,-3 0 0,-1 0 0,1 1 0,1 1 0,-2 0 0,-2 2 0,1-1 0,-1 1 0,2-2 0,-1 3 0,0 0 0,-1 1 0,1-2 0,-1 1 0,0 0 0,-1 1 0,0 3 0,-1-1 0,0 5 0,0 0 0,0 2 0,0 5 0,0-1 0,-2 3 0,0-1 0,0 0 0,-1-1 0,2 2 0,-1 0 0,1 1 0,1 2 0,-2-1 0,0 1 0,1 0 0,0 2 0,-1 1 0,0 0 0,0 1 0,1 0 0,1 5 0,-2-2 0,0-1 0,1 0 0,0-1 0,1 2 0,0 0 0,0-2 0,0-1 0,0-4 0,0 1 0,0 0 0,0-1 0,0-1 0,0-3 0,3 0 0,-2-5 0,4-1 0,-1-7 0,2-2 0</inkml:trace>
  <inkml:trace contextRef="#ctx0" brushRef="#br0" timeOffset="434">238 80 10738,'-4'3'0,"0"-1"0,2 3 0,0 2 0,-1 2 0,-1 5 0,0 1 0,-1 5 0,4-1 0,-1 5 0,1 0 0,1 1 0,1 0 0,2-1 0,2-2 0,3-2 0,4 2 0,-2-5 0,3-3 0,-1-2 0,1-5 0,0 0 0,0-4 0,0-3 0,-1 0 0,1-3 0,0-4 0,0-3 0,0-4 0,-1-2 0,-1 0 0,-3-2 0,-1-3 0,-2-3 0,-2 0 0,0 1 0,-1-2 0,-2 3 0,-1 0 0,-1 0 0,-2-1 0,-5 1 0,-1 2 0,-2 0 0,-3 3 0,-1 3 0,0 3 0,1 5 0,-1 2 0,1 5 0,-1 2 0,-1 3 0,-3 4 0,1 5 0,0 2 0,2-1 0,2 2 0,1-3 0,3-1 0,2 0 0,5-4 0,-2 2 0,3-2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9:00:04.999"/>
    </inkml:context>
    <inkml:brush xml:id="br0">
      <inkml:brushProperty name="width" value="0.05714" units="cm"/>
      <inkml:brushProperty name="height" value="0.05714" units="cm"/>
      <inkml:brushProperty name="color" value="#E71224"/>
    </inkml:brush>
  </inkml:definitions>
  <inkml:trace contextRef="#ctx0" brushRef="#br0">46 128 30026,'-2'5'68,"-1"-1"0,1 0 0,0 1 0,0-1-853,1 1 1,0-2 0,1 2-20,0 0 0,0-2 0,0 2 275,0 0 1,0 0 0,0 2 145,0-1 1,0-2-1,0 1 60,0 0 0,1 0 0,0 2 61,1-1 1,1 1 0,-2-1 0,2 0-318,-2 1 0,0-1 1,-1 1-1,2-1 217,0 0 0,0 1 0,-2-1 0,1 1 25,1-1 1,-1 0 0,1 2 253,-2 0 0,0-3 1,0 2-1,1-2-39,1 1 1,-1 0-1,1 1 24,-1-1 1,-1-2-1,0 1 82,0 0 0,0 0 0,0 2 141,0-1 1,0-1 30,0-1 34,0 0-110,0 3 1,0-3 12,0 0 81,0-2-19,0 0 1,-3 1 0,-1 1-1</inkml:trace>
  <inkml:trace contextRef="#ctx0" brushRef="#br0" timeOffset="1736">1 90 30656,'3'-4'-1597,"-3"2"0,4-1 2160,-2 1 1,-1 0-150,4 2 0,-2-1 0,2 0 0,0-1-239,0 0 0,0 2 0,2 0 0,-1 0-83,0 0 1,1-2 0,0-1 0,2 2-26,1 0 0,0-1 0,0 0 0,0 1-25,0 0 1,1-1 0,2 0 0,-1 0-12,-1 2 0,1 0 0,-2-1 0,0-1 191,1 0 0,-2 0 0,1 2 0,-1 0-222,1 0 0,-1-1 0,1 0 0,0-1-86,0 0 1,-1 2-1,0 0 1,1 0 170,0 0 1,-1-2-1,1-1 1,-1 2-86,-1 0 0,1-1 0,0 0 0,-1 1 0,2 0 0,-3-1 0,1 0 0,0 0 0,1 1 0,-2 1 0,2 0 0,0-2 0,-1 0 0,1 0 0,-2 2 0,1 0 0,0 0 0,1 0 0,-3 0 0,1 0 0,2 0 0,-2 0 0,2 0 0,-1 0-99,0 0 0,-1 0 1,2 0-1,-2 0-128,-1 0 0,1 0 0,-1 0 0,1 0-12,2 0 0,-2 0 0,1 0 0,0 0 16,-2 0 0,0 0 1,2 0-1,-1 0 60,2 0 0,-1 0 0,-1 0 0,0 0-23,2 0 0,-2 0 0,2 0 0,0 0 86,-1 0 0,1 0 0,-1-1 0,1 0 49,1-1 0,-2 0 0,1 2 0,-2 0-44,-1 0 1,3 0-1,-1 0 1,0 0 4,-1 0 0,0 0 1,-1 0-1,1 0 4,-1 0 1,1 0-1,-1 0 1,0 0 4,1 0 1,1 0-1,1 0 1,-1 0 4,-1 0 0,-1 0 1,1 0-1,1 0 4,1 0 1,-1 0 0,-1 0 0,-1 0 41,1 0 0,-1-3 1,0 1-1,1 1-60,-1 0 0,1 1 0,-1 0 0,0 0 31,1 0 1,-1 0-1,1 0 1,-1 0 3,1 0 0,-1 0 1,0 0-1,1 0 4,-1 0 0,1 0 0,-1 0 0,1 0 2,2 0 0,-4 0 0,2 0 0,0 0 1,1 0 1,0 0 0,-1 0 0,-1 0-13,1 0 0,-1 0 0,0 0-26,1 0 1,-1 0-1,1 0 1,-1 0 6,0 0 0,1 0 0,-1 0 35,1 0 1,-1 0 0,1 0-11,-1 0 1,0 0 11,1 0 1,-1 0 10,1 0 1,-4 1-190,-1 1-2,2-1 1,-1 2 158,4-3 1,-3 0-1,0 0 63,1 0 1,1 0 6,0 0 2,1 0-5,-1 0 1,-2 0-174,-2 2-93,-1-1 1,-1 3-220,0-2 119,0-1 1,0 2-91,0-1 1,0 0 149,0 2 1,0 0-1,0 3 75,0-1 1,0-2 0,0 1-1,0 0 0,0 3 1,0 0-1,0 2 1,0 0 43,0 0 1,0 1 0,0 1 0,0 1 132,0 0 1,0 0-1,0 0 1,0-1 48,0-1 1,0 0 0,0-2 0,0 1-1,0-1 1,0 1 0,0-1 0,0-1-1,0-1 0,0-1 0,0 1-49,0-1 1,2 1 0,0-1-204,-1 0 224,0-2 1,-1 2 0,0-3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9:00:12.099"/>
    </inkml:context>
    <inkml:brush xml:id="br0">
      <inkml:brushProperty name="width" value="0.05714" units="cm"/>
      <inkml:brushProperty name="height" value="0.05714" units="cm"/>
      <inkml:brushProperty name="color" value="#E71224"/>
    </inkml:brush>
  </inkml:definitions>
  <inkml:trace contextRef="#ctx0" brushRef="#br0">0 116 31647,'0'-4'-5972,"0"0"3985,0 2 990,0-1 798,0 3 1,0 1-1,0 1 24,0 2 0,1 1 1,0 0-1,1 0 19,0 0 1,-1 0 0,-1 3 0,0-1 62,0 2 1,2-1 0,0-1 0,-1 0-309,0 2 0,-1-2 0,0 2 0,0-1 400,0 1 1,0 0 0,0-1-1,0 1 1,0-1 0,0 1 0,0-1 0,0 1 0,0 0 0,0-2 0,0 3 0,0-2 0,0 1 0,0-1 0,0-1 0,0 0 56,0 1 0,0-1 1,0 2-1,0-1 17,0 0 1,0 0 0,1 0 0,0-1-157,1 0 0,0-1 0,-2 0 72,0 1 1,1-1-1,1-1 1,0-1-307,-1 1 0,0-2 238,-1 2 0,0-1 79,0 2 0,0-1 0,0-1 0,0 1 0,0-2 0,0 2 0,0-3 39,0 2 258,0-2 0,-3 3 1,-1-1-1</inkml:trace>
  <inkml:trace contextRef="#ctx0" brushRef="#br0" timeOffset="883">13 65 31313,'4'-3'399,"1"2"0,-3-3-564,2 1 0,0-1 0,3 2 1,-1 0 416,0-1 0,1 2 0,0-2 0,1 1-176,0 0 1,4-2 0,-2 1 0,3 0-77,-1 0 0,1 0 0,1 2 0,0-2 0,1-1 0,2 3 0,-1-1 0,-1 0 0,1 0 0,2 2 0,-2-3 0,1 3 0,-2 0 0,-2 0 0,1 0 0,0 0 0,1 0 0,0 0 0,-3 0 0,-1 0 0,0 0 0,2 0 0,2 0 0,-1 0-110,0 0 1,1 0-1,3 0 1,0 2-67,1 0 0,0 0 1,-2-2-1,-2 0 87,-2 0 0,2 0 1,0 0-1,-2 0 17,-2 0 1,-1 0-1,1 0 1,0 0 55,0 0 1,-1-1 0,0 0 0,0-1 68,0 0 1,0 2-1,2 0 1,-2 0-44,-1 0 1,2 0 0,0 0 0,0 0 2,0 0 0,1 0 0,-3 0 0,0 0 6,0 0 1,2 0 0,-2 0-1,1 0 31,-1 0 1,-1 0 0,-1 0 0,-1 0-40,1 0 1,-1 0 0,0 0 0,1 0-1,-1 0 0,1 0 0,0 0 1,1 0-26,0 0 0,1 0 0,-2 0 0,1 0-27,0 0 1,1 0 0,-3 0-1,1 0 53,-1 0 0,0 0 0,1 0 3,-1 0 1,0 0-190,-2 3 1,1-2-1,-3 3-454,0 1 1,-1-2 0,-1 0 0</inkml:trace>
  <inkml:trace contextRef="#ctx0" brushRef="#br0" timeOffset="1383">1039 65 32767,'0'-4'-1353,"2"4"1,0 5 205,0 0 0,-1 4 0,-1 0 0,0 1 711,0 1 1,0 2 0,0 0 0,0 1 174,0 1 0,0 2 0,0-1 0,0 0 87,0-1 0,0 3 0,0-3 0,0-1 29,0-1 0,0 0 0,2 0 0,1-1-64,0-1 1,-1 1-1,2-2 1,-1 0-353,1-2 1,-2 2 0,2-2 0,-1 0 244,1-1 0,-3 0 0,1-1 0,-1 0 308,-1 1 0,2-3 1,0 0-135,0 1 0,-1-1 99,-1 0 0,0-2 0,-1 2 401,-1-1 30,1-1 0,-5 1 0,3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2:41.88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1 404 11559,'0'3'0,"0"0"0,0-3 0,0-3 0,3-1 0,-1-2 0,3-1 0,0-1 0,0 0 0,0-4 0,2 2 0,-1-3 0,1-2 0,0 1 0,1-3 0,0-1 0,0-1 0,-1-2 0,0 0 0,-1 0 0,0 1 0,1 4 0,-2 0 0,0 2 7,0 1 0,-3 1 0,1 6 9,0 0 1,-1-1 0,-1 1 6,1 2 1,-1 1-6,1 0 0,-1 0-6,-1-4 1,0 3 0,0 0-7,0 2-6,0 0 1,0 2-1,0 2 0,0 2 0,0 2 0,-1 0 0,0-1 0,-1-1 0,0 1 0,1-1 0,1 0 0,0 1 1,-2 1 0,1 0 0,-1 1 0,1-1-1,1 1 1,-2 1 0,0 1-1,0 1 0,2 2 0,0 0 0,-1 1 0,-1 0 0,0-1 0,0 1 0,2 1 0,0 0 0,0 1 0,-1 0 0,0-2 0,-1 0 0,0-1 0,2 1 0,0-1 0,0 0 0,0-2 0,-1 0 0,0 2 0,-2-2 0,2-1 0,0 2 0,1-3 0,-2 1 0,0 0 0,0-2 0,2 2 0,0-2 0,0-3 0,0-5 0,0-5 0,0-2 0,3-3 0,0 1 0</inkml:trace>
  <inkml:trace contextRef="#ctx0" brushRef="#br0" timeOffset="833">219 90 12204,'3'6'0,"-2"1"0,3 1 0,-2 0 0,0 0 0,1 2 0,-1 1 0,-1 1 0,0 1 0,-1 0 0,0 0 0,0-1 0,0 1 0,0 0 0,0-1 0,0 0-5,0-2 1,0-4 0,0 0-17,0 0 1,1-3 11,1-1 0,-1-4 0,1-2 0,-1-2 3,1 0 0,-1-1 1,2 1-1,-1 1 1,0 1 0,2 0 0,-1-3 1,1 1 1,-2 2 1,2 0 1,1 0 0,1 0 1,0 0-1,-1 3-1,-1-1 1,0-1 0,3 4-2,-1 1 1,0 0-1,1 2 0,-1 1 0,-1-1 0,-1 0 0,1 1-1,0 0 0,0 2 0,-1-1 1,0 1-2,0-1 1,1 3-1,-3-1 1,0 0-1,1-1 1,-2 0 0,1-1 0,-1 0 0,-1 1 1,0-1-1,0 1 1,0-1 0,0 1 0,0-1 0,-1 0 1,-1 1-1,0-1 0,-3 1 0,1-1 1,-2 0 0,0-1 1,-1-1-1,1 0 0,0 0 1,-1-1 0,1-3 0,-1 0 0,1 3 1,0-3 0,-1 2-1,1-1 1,-1-1 0,0 0 0,-1 0 0,0 0 0,0-1 0,3 0 0,1-1 0,0-1 0,0 1 0,1 0 0,3-2 0,0 2 0,0-2 0,0-1 0,1 1 0,1 0 0,-1 0 0,1-3 0</inkml:trace>
  <inkml:trace contextRef="#ctx0" brushRef="#br0" timeOffset="1599">206 90 12022,'0'3'0,"3"0"0,1-3 0,2-1 0,0-1 0,3-1 0,1-2 0,1 1 0,0-1 0,0 0 0,3 0 0,1 1 0,0-1 0,-2 2 0,0 0 0,0 1 0,0 0 0,-3 0 0,0 2 0,0 0 0,-2 0 0,1 0 0,-1 0 0,0 0 0,-1 0 0,0 0 0,-3-1 0,0-1 0,1 1 0,-2-2 0,0 4 0,-3 1 0,-1 1 0,0 2 0,-2-1 0,-1 1 0,1 1 0,-2 1 0,1 1 0,-1 0 0,-1 4 0,0-2 0,1 3 0,1-1 0,0 4 0,-2 1 0,1 2 0,1 0 0,2 0 0,0 0 0,1 0 0,1-2 0,1 0 0,2-4 0,3 0 0,1-3 0,3-2 0,-2-3 0,3 0 0,1 0 0,1-4 0,0 1 0,0-4-3,-1-2 1,-1-2 0,0 0 0,0-1-9,-2-2 0,1-1 1,-4-3-1,1-1 1,-1-3 0,0 2 0,-1-4 0,-2 0 4,0 1 0,-1-4 0,-2 1 0,0 0 5,0 1 0,-5 1 0,-2 0 1,-1 2 0,-2-1 0,-1 6 0,0 1 0,0 2 0,0 4 0,-1 3 0,1-1 0,0 3 0,0 3 0,0 0 0,2 4 0,1 1 0,-2 1 0,5 2 0,0-1 0,0 1 0,2-1 0,1 1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2:49.16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7 314 12817,'-3'4'-1,"2"-1"0,-2-4 0,3-1 1,1-2 0,1-2 0,-1 0 0,3-2 0,0 1 0,-1-2 0,1-2 0,1 2 0,-1-1 0,1-1 0,1-1 0,-1-1 0,0 0 0,0 0 0,-1 0 0,2-2 0,1 0 0,-1 1 0,1 1 0,-1 0 0,0-1 0,1-1 0,-2 4 0,0-1 0,-1 2 0,-1 2 0,1 1 0,-2 0 0,0 1 0,1 2 0,-1-1-5,0 4-2,-2-2 3,0 3 1,0 3-1,0 1 2,0 2 1,0-2 0,0 1-1,0 2 0,0 0 0,0 3 0,0-2 1,-1 2-3,-1 0 1,1 3 0,-1-1 0,1 2 0,-1 1 0,1-2 0,-2 1 1,1 0 0,0 1 0,0 2 0,2-2 0,-1-1 1,-1 0 0,1-1 1,-1 1-1,1-1 1,1 0 0,0-2 0,0 1 0,0 0 0,0-2 0,0-2 0,0 1 0,0-2 0,0-3 0,0 0 0,0-2 0,0 0 0,0-4 0,0-3 0,0-3 0,0-2 0</inkml:trace>
  <inkml:trace contextRef="#ctx0" brushRef="#br0" timeOffset="564">225 103 12588,'0'-4'-39,"0"1"17,0 0 12,0 3 0,0-2 6,0 4 0,0 2 0,0 4 1,-1 1 0,-1 1 0,0 2 0,-1 2 0,0 1 1,2 2 1,-2 0-1,1 2 1,0 0 0,1-2 1,1-1-1,0-2 1,0-1 0,0-1 0,3-3 0,-1-1 0,2-2 0,1-2 0,1-3 0,0 1 0,0-2 0,1-2 0,-1-1 0,1-4 0,-2-1 0,0-1 0,0-2 0,-1 0 0,0-1 0,1-1 0,-3-2 0,1-1 0,1 1 0,-1-1 0,-1 0 0,0 2 0,-1-2 0,-1 0 0,0 2 0,0-1 0,0 1 0,0-1 0,-1 3 0,-1 0 0,-2 2 0,1 2 0,-2 1 0,2 2 0,-1 0 0,-1 3 0,2 1 0,-1 2 0,1 1 0,-1 0 0,2 3 0,-2 0 0,1 2 0,-1 1 0,3 3 0,-2-2 0,1 1 0,0-1 0,-3 2 0,1-1 0</inkml:trace>
  <inkml:trace contextRef="#ctx0" brushRef="#br0" timeOffset="1115">353 84 12752,'-4'0'0,"-1"2"0,3 3 0,1 0 0,0 0 0,1 1 0,-1 1 0,-1 0 0,2 3 0,-3-1 0,3 1 0,0 1 0,0 1 0,0 1 0,0 0 0,0 0 0,0 2 0,0 0 0,0-2 0,3-1 0,-2-1 0,3-2 0,1 0 0,1-2 0,0 0 0,1-5-4,-1 0 1,3-2 0,-1 0-1,0-2-7,-1-3 0,0-3 0,-1-1 1,0-1-4,1-1 1,-3-1 0,0-1 0,1 0-1,-2 0 0,2 0 0,-3 1 0,0-1 1,-1 0 0,-1 0 1,0 0-1,0 0 3,0 1 1,-3 2-1,-2 1 1,0 2 4,-2 1 0,1 0 1,-1 2-1,1 1 4,0 3 1,-1 0-1,-1 3 1,0 1 0,2 2 0,0 0 0,2 1 0,1 2 0,-6 1 0,2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2:58.76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13 164 11553,'-7'0'0,"4"0"0,0-1 0,3-1 0,0-2 0,3-2 0,0-2 0,2-1 0,-1 1 0,0-1 0,3 0 0,-1 0 0,1-1 0,1 0 0,1 0 0,-2 1 0,1 0 0,-2 0 0,0 3 0,0-1 0,-2 1 0,2 2 0,-2 0 0,2 1 0,1 2 0,-2 3 0,-1 3 0,-1 3 0,-3 2 0,0 3 0,0 0 0,0-1 0,0 1 0,0 0 0,0 0 0,0 0 0,0-3 0,0 1 0,0 0 0,0-1 0,0 0 0,-2-2 0,0 0 0,1 0 0,-2-1 0,1 0 0,0-1 0,-1 0 0,2 1 0,-1-1 0,1 1 0,-1-3 0,0 0 0,0-2 0,-1 0 0,2-2 0,-2 0 0,3-2 0,1-1 0,0-2 0,2 0 0,-1 3 0,1-2 0,1-1 0,-1 1 0,0 1 0,-1-1 0,0 1 0,3 1 0,-2 0 0,1-1 0,2 2 0,-2-1 0,2 1 0,0 1 0,0 2 0,0 1 0,-1 0 0,-1 0 0,-1 2 0,0-1 0,1 2 0,-1 0 0,-1 1 0,2 0 0,-1 1 0,-2 0 0,2 3 0,-1-2 0,0 1 0,-2 1 0,2 1 0,1-1 0,-2 0 0,0 0 0,-2 1 0,0 1 0,-2-3 0,-1-1 0,2-1 0,-2-1 0,1 2 0,-1-1 0,0-2 0,-2-1 0,0 0 0,2 0 0,-2-2 0,2 1 0,-2-1 0,0-2 0,-1 2 0,1-1 0,-1-1 0,1 0 0,2-1 0,-1 0 0,0-1 0,0-1 0,0 2 0,2-3 0,-1 0 0,1-1 0,1 0 0,0 0 0,1-1 0,1 1 0,0 0 0,0-1 0,0-1 0,3 0 0,1-1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3:05.98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48 160 11897,'-2'-6'0,"1"-1"0,-5 1 0,3 0 0</inkml:trace>
  <inkml:trace contextRef="#ctx0" brushRef="#br0" timeOffset="702">81 51 11897,'-4'1'0,"2"1"0,1 2 0,1 2 0,0 1 0,0-1 0,0 0 0,0 1 0,-1 0 0,0 1 0,-1 0 0,0 1 0,2-3 0,-1 1 0,-1-1 0,1 3 0,-1-1 0,1 0 0,-1-1 0,0 0 0,1-1 0,0-2 0,1 1 0,0-4 0,0 2 0,2-4 0,1-1 0,0-2 0,0 0 0,0 0 0,0-1 0,1 1 0,-1 1 0,1 0 0,-2 1 0,1 1 0,0-1 0,2 1 0,0-1 0,0 1 0,2 1 0,-1 0 0,0 0 0,1 0 0,-1 0 0,0 1 0,-1 0 0,-1 2 0,-2 1 0,2-1 0,0 0 0,-1 2 0,-1 1 0,2 0 0,-1 1 0,1-1 0,-2 1 0,-1-1 0,0 0 0,-1 1 0,0-1 0,0 1 0,0-1 0,0 1 0,-1-1 0,0 0 0,-1 1 0,-3-1 0,1 1 0,0-1 0,0 0 0,0 1 0,-3-1 0,1 0 0,-1-2 0,1 1 0,-1-2 0,0 0 0,-1 0 0,1 1 0,-2-2 0,2 0 0,1 1 0,-3-2 0,0 1 0,2-1 0,-1-1 0,2 0 0,0 0 0,-1 0 0,1 0 0,-1 0 0,1 0 0,2-2 0,-1-1 0,4-2 0,1 2 0,4-4 0</inkml:trace>
  <inkml:trace contextRef="#ctx0" brushRef="#br0" timeOffset="1052">68 83 12125,'0'-4'0,"0"0"0,3-1 0,0 0 0,4 0 0,0 1 0,1-1 0,2-1 0,3 0 0,0 1 0,0 1 0,0 0 0,-1-1 0,1 2 0,0 0 0,0 1 0,-1 2 0,-1 0 0,0 0 0,-5 0 0,0 0 0,0 0 0,0 0 0,-3 0 0,3 3 0,-3 0 0</inkml:trace>
  <inkml:trace contextRef="#ctx0" brushRef="#br0" timeOffset="1968">401 45 12044,'-2'4'0,"0"0"0,-2-1 0,1 1 0,-1 1 0,2 1 0,-1 0 0,0 1 0,1 2 0,-1-2 0,1 4 0,-1 1 0,0 0 0,-1 1 0,1 1 0,2 2 0,0 1 0,1-3 0,0 1 0,0-2 0,0-3 0,1 2 0,1-2 0,2 0 0,2-1 0,1-2 0,1-1 0,1 0 0,-1-2 0,-1-1 0,1-3 0,1 0 0,-1 0 0,1-3 0,-1-4 0,1-3 0,0-2 0,-2-1 0,2 0 0,-2-2 0,-1-2 0,1-2 0,-1 0 0,0 0 0,-2-1 0,1 1 0,-3 1 0,0 0 0,-1 1 0,-2 3 0,-2-1 0,-3 2 0,-2 2 0,-3 3 0,0 3 0,-1 1 0,-1 1 0,-2 2 0,0 4 0,-1 2 0,0 3 0,1 3 0,3-2 0,-1 1 0,3 1 0,1 2 0,2-1 0,1 1 0,2 0 0,-2 0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3:19.49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13 103 12022,'-3'-4'0,"2"-1"0,-3 2 0,1 0 0,1-2 0,2-1 0,0 0 0,0-1 0,0 3 0,0 0 0,0-1 0,0-1 0,1 0 0,1-1 0,2 1 0,2 0 0,0 1 0,-1 1 0,-1 2 0,0-1 0,3 1 0,-1 0 0,0 0 0,1 3 0,-1 1 0,0 1 0,-2 4 0,-1-1 0,0 1 0,-2 1 0,1 2 0,-1 0 0,-1 1 0,0-1 0,0 1 0,0-1 0,0 0 0,0 2 0,-1-4 0,-1 1 0,0 0 0,-1-2 0,2 2 0,-2-2 0,0-1 0,1 1 0,-1 1 0,0 1 0,1-1 0,-3-1 0,0-1 0,2 1 0,-2-2 0,1 0 0,1 0 0,0-2 0,2 2 0,-1-1 0,0-1 0,2 1 0,0 1-1,0-2 1,3-1-1,1-2 0,2 0 0,1 0 1,1 0-1,0 0 0,0 0 0,-1 0 0,0 0 1,-1-2-2,0 0 1,1-2 0,1 2 0,0 0-1,-2-1 0,0 1 0,-1-1-3,0 0 5,2-2 0,-1 1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3:20.04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39 51 11503,'-7'0'0,"3"0"0,0 0 0,-1 1 0,-1 1 0,2 0 0,2 2 0,2 1 0,-3 1 0,1 1 0,1 1 0,0 0 0,1 3 0,0-2 0,0 1 0,0 1 0,2 2 0,1-1 0,1 1 0,1-3 0,1 2 0,2-4 0,0 0 0,0-1 0,0-3 0,0 0 0,1-1 0,-2-2 0,1 0 0,-1-2 0,0-1 0,2-2 0,-2-3 0,-2-1 0,1-3 0,-1-1 0,-2-1 0,0 0 0,0 0 0,-1-2 0,-2 1 0,0-1 0,0 2 0,0 0 0,-3 2 0,-1 1 0,-2 0 0,0 0 0,-3 3 0,0-2 0,0 3 0,0 1 0,-2 0 0,2 3 0,2 1 0,-1 0 0,2 2 0,0 1 0,0 3 0,2 3 0,1 0 0,3 2 0,0 2 0,0 0 0,0 3 0,0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3:45.09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13 11366,'0'-3'0,"0"-1"0,1 3 0,1-1 0,1 0 0,4 2 0,-1 0 0,0 0 0,2 2 0,-1 0 0,3 0 0,0 1 0,-2-2 0,3 1 0,0 1-1,-1-1 1,0 1 0,-3-2 0,2 1-3,-1 0 0,0-2 0,-1 0-2,2 0 1,0 0-1,-3 0 0,0 0 0,-1 0-2,-1 0 2,-3 0 2,2 0 3,-3 0 0,-3 0 0,3 0 0,-4 0 0,2 0 0,1 0 0,-2 0 0,3 0 0,0 3 0,0 1 0,0 2 0,-2 1 0,1 0 0,-1 1 0,1 1 0,1 1 0,0 0 0,0 3 0,0 0-1,0 0 0,0 0 0,0 0 1,0-1-3,0 1 0,0 0 1,0-1-1,0 0 0,0-2 0,0 0 1,0 1-1,0-2 0,0 0 0,-1-1 0,0 0 0,-1-1-1,0 0 0,2-1 0,0 1-2,0-1 0,-1-2 1,-1 0 0,1-1-3,-1 1 2,1-3 4,1 5 0,0-5 2,0 4 0,0-4 0,0 2 0</inkml:trace>
  <inkml:trace contextRef="#ctx0" brushRef="#br0" timeOffset="432">129 212 11188,'-3'0'0,"0"0"0,3 0 0,3 0 0,0 0 0,4 0 0,-1 0 0,0 0 0,1 0 0,1 0 0,1 0 0,-1 0 0,-1 0 0,-1 0 0,1 0 0,-1 0 0,0 0 0,1 0 0,-1 0 0,1 0 0,-1 0 0,1 0 0,-1-3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8:43:49.12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71 10913,'3'4'0,"1"-2"0,2-1 0,1-1 0,-1 0 0,0 2 0,2-1 0,-1 1 0,2-1 0,-1-1 0,-1 1 0,0 0 0,1 1 0,0 0 0,1-2 0,-3 0 0,1 0 0,-1 0 0,3 0 0,-1 0 0,0 0 0,-1 0 0,0 0 0,-1 0 0,-2 0 0,-1 0 0,-3 0 0,0 3 0,0 1 0,0 2 0,-3 1 0,1-1 0,1 0 0,-1 1 0,1-1 0,-1 1 0,0 2 0,1-2 0,0 2 0,-2 0 0,2-1 0,-2 4 0,1-2 0,1 0 0,0 1 0,-1 0 0,0 1 0,-1-1 0,1 0 0,1 0 0,-2 1 0,1-1 0,0-3 0,-1 1 0,1 1 0,0-1 0,1 0 0,-2 0 0,1-3 0,1 1 0,0-1 0,0 0 0,0 1 0,-1-1 0,-1-2 0,3-1 0,0-9 0,0 2 0,0-5 0,0 2 0,0 1 0</inkml:trace>
  <inkml:trace contextRef="#ctx0" brushRef="#br0" timeOffset="381">71 238 10913,'-4'3'0,"2"-3"0,4 3 0,2-1 0,2 1 0,1-2 0,2 0 0,-2-1 0,2 0 0,0 2 0,-1 0 0,2 0 0,-2-1 0,0 0 0,0 1 0,1 1 0,0-3 0,-1 0 0,-1 0 0,-1 0 0,1 0 0,-1 0 0,0 0 0,1 0 0,-1 0 0</inkml:trace>
  <inkml:trace contextRef="#ctx0" brushRef="#br0" timeOffset="1267">302 129 10987,'-4'3'0,"1"-3"0,3 6 0,0-2 0,0 2 0,0 0 0,0 1 0,0-3 0,0 0 0,0 1 0,1 1 0,1 1 0,0-1 0,-1 0 0,0-1 0,-1-1 0,0 1 0,1 0 0,0 0 0,1-1 0,1-2 0,-1 0 0,2-2 0,2 0 0,0-2 0,0-3 0,-2 0 0,2 0 0,-2 2 0,2 0 0,1-1 0,-1 2 0,0-1 0,-1 1 0,-1 0 0,0 0 0,2 3 0,-2 1 0,2-1 0,-2 4 0,0-1 0,-1 2 0,0 1 0,-1-1 0,-1 0 0,0 1 0,2-1 0,-2 1 0,0-1 0,-1 1 0,0-1 0,0 0 0,0 1 0,0 0 0,0 1 0,0 0 0,0 0 0,0-1 0,0 0 0,0-1 0,-1 1 0,-1-1 0,-1 0 0,-2 0 0,1-1 0,2-1 0,-3-2 0,2 2 0,0 0 0,-2-1 0,1-1 0,0 0 0,-1 1 0,-1-1 0,2 1 0,0-2 0,-1 1 0,-1 0 0,0-2 0,-1 0 0,1 0 0,-1 0 0,2 0 0,0-2 0,0 0 0,2-1 0,-2 2 0,1-1 0,-1-3 0,-1 3 0,2 0 0,0 1 0,1-1 0,1 1 0,2-1 0,0-1 0,0-1 0</inkml:trace>
  <inkml:trace contextRef="#ctx0" brushRef="#br0" timeOffset="1787">295 148 10903,'0'4'0,"0"-2"0,3-4 0,2 0 0,0-3 0,2-2 0,2 0 0,2-3 0,1 0 0,1 0 0,-1-1 0,1-1 0,0 1 0,0 0 0,-2 3 0,-1 0 0,-1 1 0,1 0 0,-2 3 0,-1 0 0,-2 2 0,0 0 0,-2-1 0,2 1 0,0 1 0,-3-1 0,1 0 0,0 1 0,-2-1 0,2 4 0,-3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7.jpe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24" Type="http://schemas.openxmlformats.org/officeDocument/2006/relationships/image" Target="../media/image18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1.png"/><Relationship Id="rId19" Type="http://schemas.openxmlformats.org/officeDocument/2006/relationships/customXml" Target="../ink/ink9.xml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22.png"/><Relationship Id="rId4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386" y="15721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Summary of Results from </a:t>
            </a:r>
            <a:br>
              <a:rPr lang="sk-SK" b="1" dirty="0"/>
            </a:br>
            <a:r>
              <a:rPr lang="sk-SK" b="1" dirty="0"/>
              <a:t>Group </a:t>
            </a:r>
            <a:r>
              <a:rPr lang="cs-CZ" b="1" dirty="0"/>
              <a:t>9</a:t>
            </a:r>
            <a:br>
              <a:rPr lang="sk-SK" b="1" dirty="0"/>
            </a:br>
            <a:r>
              <a:rPr lang="sk-SK" b="1" dirty="0" err="1"/>
              <a:t>Lactase</a:t>
            </a:r>
            <a:r>
              <a:rPr lang="sk-SK" b="1" dirty="0"/>
              <a:t> </a:t>
            </a:r>
            <a:r>
              <a:rPr lang="sk-SK" b="1" dirty="0" err="1"/>
              <a:t>Downstream</a:t>
            </a:r>
            <a:r>
              <a:rPr lang="sk-SK" b="1" dirty="0"/>
              <a:t> </a:t>
            </a:r>
            <a:r>
              <a:rPr lang="sk-SK" b="1" dirty="0" err="1"/>
              <a:t>Processing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425" y="4227071"/>
            <a:ext cx="9144000" cy="1655762"/>
          </a:xfrm>
        </p:spPr>
        <p:txBody>
          <a:bodyPr>
            <a:normAutofit/>
          </a:bodyPr>
          <a:lstStyle/>
          <a:p>
            <a:r>
              <a:rPr lang="sk-SK" sz="3600" dirty="0" err="1"/>
              <a:t>Evreux</a:t>
            </a:r>
            <a:r>
              <a:rPr lang="sk-SK" sz="3600" dirty="0"/>
              <a:t> 23. – 27.03.2026</a:t>
            </a:r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the</a:t>
            </a:r>
            <a:r>
              <a:rPr lang="sk-SK" b="1" dirty="0"/>
              <a:t> SDS – PAGE </a:t>
            </a:r>
          </a:p>
        </p:txBody>
      </p:sp>
      <p:sp>
        <p:nvSpPr>
          <p:cNvPr id="7" name="BlokTextu 6"/>
          <p:cNvSpPr txBox="1"/>
          <p:nvPr/>
        </p:nvSpPr>
        <p:spPr>
          <a:xfrm rot="16200000">
            <a:off x="7010067" y="2614491"/>
            <a:ext cx="18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Log (</a:t>
            </a:r>
            <a:r>
              <a:rPr lang="sk-SK" sz="2400" b="1" dirty="0" err="1">
                <a:solidFill>
                  <a:schemeClr val="bg1"/>
                </a:solidFill>
              </a:rPr>
              <a:t>kDa</a:t>
            </a:r>
            <a:r>
              <a:rPr lang="sk-SK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0441695" y="5854528"/>
            <a:ext cx="18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cm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62586" y="1874730"/>
            <a:ext cx="46107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800" dirty="0" err="1"/>
              <a:t>Identification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molecular</a:t>
            </a:r>
            <a:r>
              <a:rPr lang="sk-SK" sz="2800" dirty="0"/>
              <a:t> </a:t>
            </a:r>
            <a:r>
              <a:rPr lang="sk-SK" sz="2800" dirty="0" err="1"/>
              <a:t>weight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lactase</a:t>
            </a:r>
            <a:r>
              <a:rPr lang="sk-SK" sz="2800" dirty="0"/>
              <a:t> </a:t>
            </a:r>
            <a:r>
              <a:rPr lang="sk-SK" sz="2800" dirty="0" err="1"/>
              <a:t>subunit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your</a:t>
            </a:r>
            <a:r>
              <a:rPr lang="sk-SK" sz="2800" dirty="0"/>
              <a:t> </a:t>
            </a:r>
            <a:r>
              <a:rPr lang="sk-SK" sz="2800" dirty="0" err="1"/>
              <a:t>calibration</a:t>
            </a:r>
            <a:r>
              <a:rPr lang="sk-SK" sz="2800" dirty="0"/>
              <a:t> </a:t>
            </a:r>
            <a:r>
              <a:rPr lang="sk-SK" sz="2800" dirty="0" err="1"/>
              <a:t>line</a:t>
            </a:r>
            <a:endParaRPr lang="sk-SK" sz="2800" dirty="0"/>
          </a:p>
          <a:p>
            <a:pPr marL="457200" indent="-457200">
              <a:buFont typeface="Arial" pitchFamily="34" charset="0"/>
              <a:buChar char="•"/>
            </a:pP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/>
              <a:t>Migration rate:</a:t>
            </a:r>
            <a:r>
              <a:rPr lang="cs-CZ" sz="2800" b="1" dirty="0"/>
              <a:t> </a:t>
            </a:r>
            <a:r>
              <a:rPr lang="cs-CZ" sz="2800" dirty="0"/>
              <a:t>2</a:t>
            </a:r>
            <a:r>
              <a:rPr lang="sk-SK" sz="2800" b="1" dirty="0"/>
              <a:t> </a:t>
            </a:r>
            <a:r>
              <a:rPr lang="sk-SK" sz="2800" dirty="0"/>
              <a:t>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/>
              <a:t>Log (kDa) = </a:t>
            </a:r>
            <a:r>
              <a:rPr lang="cs-CZ" sz="2800" dirty="0"/>
              <a:t>2</a:t>
            </a: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/>
              <a:t>Molecular weight:</a:t>
            </a:r>
            <a:r>
              <a:rPr lang="cs-CZ" sz="2800" b="1" dirty="0"/>
              <a:t> </a:t>
            </a:r>
            <a:r>
              <a:rPr lang="cs-CZ" sz="2800" dirty="0"/>
              <a:t>114</a:t>
            </a:r>
            <a:r>
              <a:rPr lang="sk-SK" sz="2800" b="1" dirty="0"/>
              <a:t> </a:t>
            </a:r>
            <a:r>
              <a:rPr lang="sk-SK" sz="2800" dirty="0"/>
              <a:t>kDa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19285A4F-ED7D-FCD3-CBC3-1466644CC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634361"/>
              </p:ext>
            </p:extLst>
          </p:nvPr>
        </p:nvGraphicFramePr>
        <p:xfrm>
          <a:off x="7663122" y="1560212"/>
          <a:ext cx="4528878" cy="405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B7CB81F-9DDC-85F0-FEB5-50B5CFE4D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3372"/>
          <a:stretch>
            <a:fillRect/>
          </a:stretch>
        </p:blipFill>
        <p:spPr>
          <a:xfrm>
            <a:off x="5004554" y="2242869"/>
            <a:ext cx="2539483" cy="29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6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RAW MILK TEST – </a:t>
            </a:r>
            <a:r>
              <a:rPr lang="sk-SK" b="1" dirty="0" err="1"/>
              <a:t>colour</a:t>
            </a:r>
            <a:r>
              <a:rPr lang="sk-SK" b="1" dirty="0"/>
              <a:t> </a:t>
            </a:r>
            <a:r>
              <a:rPr lang="sk-SK" b="1" dirty="0" err="1"/>
              <a:t>change</a:t>
            </a:r>
            <a:r>
              <a:rPr lang="sk-SK" b="1" dirty="0"/>
              <a:t> (</a:t>
            </a:r>
            <a:r>
              <a:rPr lang="sk-SK" b="1" dirty="0" err="1"/>
              <a:t>conc</a:t>
            </a:r>
            <a:r>
              <a:rPr lang="sk-SK" b="1" dirty="0"/>
              <a:t>.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glucose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RAW MILK TEST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8724897" cy="4351338"/>
          </a:xfrm>
        </p:spPr>
        <p:txBody>
          <a:bodyPr/>
          <a:lstStyle/>
          <a:p>
            <a:r>
              <a:rPr lang="sk-SK" b="1" dirty="0"/>
              <a:t>Observation:</a:t>
            </a:r>
            <a:r>
              <a:rPr lang="cs-CZ" b="1" dirty="0"/>
              <a:t> </a:t>
            </a:r>
            <a:r>
              <a:rPr lang="cs-CZ" dirty="0"/>
              <a:t>0/20/</a:t>
            </a:r>
            <a:r>
              <a:rPr lang="cs-CZ" dirty="0" err="1"/>
              <a:t>40min</a:t>
            </a:r>
            <a:r>
              <a:rPr lang="cs-CZ" dirty="0"/>
              <a:t>: </a:t>
            </a:r>
            <a:r>
              <a:rPr lang="cs-CZ" dirty="0" err="1"/>
              <a:t>yellow</a:t>
            </a:r>
            <a:endParaRPr lang="cs-CZ" dirty="0"/>
          </a:p>
          <a:p>
            <a:pPr marL="1828800" lvl="4" indent="0">
              <a:buNone/>
            </a:pPr>
            <a:r>
              <a:rPr lang="cs-CZ" sz="2800" dirty="0"/>
              <a:t>     </a:t>
            </a:r>
            <a:r>
              <a:rPr lang="cs-CZ" sz="2800" dirty="0" err="1"/>
              <a:t>70min</a:t>
            </a:r>
            <a:r>
              <a:rPr lang="cs-CZ" sz="2800" dirty="0"/>
              <a:t>: </a:t>
            </a:r>
            <a:r>
              <a:rPr lang="cs-CZ" sz="2800" dirty="0" err="1"/>
              <a:t>green</a:t>
            </a:r>
            <a:endParaRPr lang="cs-CZ" sz="2800" dirty="0"/>
          </a:p>
          <a:p>
            <a:r>
              <a:rPr lang="sk-SK" b="1" dirty="0"/>
              <a:t>Evaluation:</a:t>
            </a:r>
            <a:r>
              <a:rPr lang="cs-CZ" b="1" dirty="0"/>
              <a:t> </a:t>
            </a:r>
            <a:r>
              <a:rPr lang="cs-CZ" dirty="0"/>
              <a:t>2.8</a:t>
            </a:r>
            <a:r>
              <a:rPr lang="sk-SK" dirty="0"/>
              <a:t>mmol/L</a:t>
            </a:r>
          </a:p>
          <a:p>
            <a:endParaRPr lang="sk-SK" dirty="0"/>
          </a:p>
          <a:p>
            <a:r>
              <a:rPr lang="sk-SK" b="1" dirty="0" err="1"/>
              <a:t>Conclusion</a:t>
            </a:r>
            <a:r>
              <a:rPr lang="sk-SK" b="1" dirty="0"/>
              <a:t>: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isolated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could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</a:t>
            </a:r>
            <a:r>
              <a:rPr lang="sk-SK" dirty="0" err="1"/>
              <a:t>raw</a:t>
            </a:r>
            <a:r>
              <a:rPr lang="sk-SK" dirty="0"/>
              <a:t> </a:t>
            </a:r>
            <a:r>
              <a:rPr lang="sk-SK" dirty="0" err="1"/>
              <a:t>milk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		  </a:t>
            </a:r>
            <a:r>
              <a:rPr lang="sk-SK" dirty="0" err="1"/>
              <a:t>containing</a:t>
            </a:r>
            <a:r>
              <a:rPr lang="sk-SK" dirty="0"/>
              <a:t> </a:t>
            </a:r>
            <a:r>
              <a:rPr lang="sk-SK" dirty="0" err="1"/>
              <a:t>lactose</a:t>
            </a:r>
            <a:r>
              <a:rPr lang="sk-SK" dirty="0"/>
              <a:t> </a:t>
            </a:r>
            <a:r>
              <a:rPr lang="sk-SK" dirty="0" err="1"/>
              <a:t>into</a:t>
            </a:r>
            <a:r>
              <a:rPr lang="sk-SK" dirty="0"/>
              <a:t> </a:t>
            </a:r>
            <a:r>
              <a:rPr lang="sk-SK" dirty="0" err="1"/>
              <a:t>lactose-free</a:t>
            </a:r>
            <a:r>
              <a:rPr lang="sk-SK" dirty="0"/>
              <a:t> </a:t>
            </a:r>
            <a:r>
              <a:rPr lang="sk-SK" dirty="0" err="1"/>
              <a:t>raw</a:t>
            </a:r>
            <a:r>
              <a:rPr lang="sk-SK" dirty="0"/>
              <a:t> </a:t>
            </a:r>
            <a:r>
              <a:rPr lang="sk-SK" dirty="0" err="1"/>
              <a:t>milk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0723684" y="3097823"/>
            <a:ext cx="1019908" cy="1204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9469315" y="3097823"/>
            <a:ext cx="1019908" cy="1204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0723684" y="1723292"/>
            <a:ext cx="1019908" cy="1204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9469315" y="1723292"/>
            <a:ext cx="1019908" cy="1204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9563098" y="1991360"/>
            <a:ext cx="116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Control</a:t>
            </a:r>
            <a:r>
              <a:rPr lang="sk-SK" dirty="0"/>
              <a:t> </a:t>
            </a:r>
          </a:p>
          <a:p>
            <a:r>
              <a:rPr lang="sk-SK" dirty="0"/>
              <a:t>0 min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0782300" y="2140899"/>
            <a:ext cx="116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20 min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9563099" y="3515430"/>
            <a:ext cx="116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40 min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0782300" y="3515430"/>
            <a:ext cx="116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60 min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90DD319-BF6D-F5E3-B91B-615E2AC75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95" y="1703454"/>
            <a:ext cx="1252948" cy="129691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8BBDA5D-EC1D-DCFE-1EFB-BA3CB5F2B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9" y="1695681"/>
            <a:ext cx="1162718" cy="130805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B1A6465-FFD1-3A8B-CBE3-7D1354255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98" y="3093573"/>
            <a:ext cx="1298356" cy="123304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AC68F85-8681-57D4-C83E-C6DCE37E5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79" y="3082909"/>
            <a:ext cx="1269355" cy="12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326282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53C5F-AA4B-6E8C-25F6-ADED8D2A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EVALUATION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AE83C-9156-5800-CF00-39DE0434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80886" cy="4795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1. TASK:</a:t>
            </a:r>
            <a:r>
              <a:rPr lang="cs-CZ" b="1" dirty="0"/>
              <a:t> </a:t>
            </a:r>
            <a:r>
              <a:rPr lang="cs-CZ" dirty="0"/>
              <a:t>SDS-PAGE and AEXC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the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. 25% </a:t>
            </a:r>
            <a:r>
              <a:rPr lang="cs-CZ" dirty="0" err="1"/>
              <a:t>eluate</a:t>
            </a:r>
            <a:r>
              <a:rPr lang="cs-CZ" dirty="0"/>
              <a:t> had the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enzymatic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and </a:t>
            </a:r>
            <a:r>
              <a:rPr lang="cs-CZ" dirty="0" err="1"/>
              <a:t>showed</a:t>
            </a:r>
            <a:r>
              <a:rPr lang="cs-CZ" dirty="0"/>
              <a:t> the </a:t>
            </a:r>
            <a:r>
              <a:rPr lang="cs-CZ" dirty="0" err="1"/>
              <a:t>lactase</a:t>
            </a:r>
            <a:r>
              <a:rPr lang="cs-CZ" dirty="0"/>
              <a:t> </a:t>
            </a:r>
            <a:r>
              <a:rPr lang="cs-CZ" dirty="0" err="1"/>
              <a:t>subunit</a:t>
            </a:r>
            <a:r>
              <a:rPr lang="cs-CZ" dirty="0"/>
              <a:t> band. 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2. TASK: </a:t>
            </a:r>
            <a:r>
              <a:rPr lang="cs-CZ" dirty="0"/>
              <a:t>we </a:t>
            </a:r>
            <a:r>
              <a:rPr lang="cs-CZ" dirty="0" err="1"/>
              <a:t>would</a:t>
            </a:r>
            <a:r>
              <a:rPr lang="cs-CZ" dirty="0"/>
              <a:t> use 25% </a:t>
            </a:r>
            <a:r>
              <a:rPr lang="cs-CZ" dirty="0" err="1"/>
              <a:t>eluate</a:t>
            </a:r>
            <a:r>
              <a:rPr lang="cs-CZ" dirty="0"/>
              <a:t> and </a:t>
            </a:r>
            <a:r>
              <a:rPr lang="cs-CZ" dirty="0" err="1"/>
              <a:t>have</a:t>
            </a:r>
            <a:r>
              <a:rPr lang="cs-CZ" dirty="0"/>
              <a:t> to further </a:t>
            </a:r>
            <a:r>
              <a:rPr lang="cs-CZ" dirty="0" err="1"/>
              <a:t>purify</a:t>
            </a:r>
            <a:r>
              <a:rPr lang="cs-CZ" dirty="0"/>
              <a:t> it by </a:t>
            </a:r>
            <a:r>
              <a:rPr lang="cs-CZ" dirty="0" err="1"/>
              <a:t>chromatography</a:t>
            </a:r>
            <a:r>
              <a:rPr lang="cs-CZ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273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Thank</a:t>
            </a:r>
            <a:r>
              <a:rPr lang="sk-SK" b="1" dirty="0"/>
              <a:t> </a:t>
            </a:r>
            <a:r>
              <a:rPr lang="sk-SK" b="1" dirty="0" err="1"/>
              <a:t>you</a:t>
            </a:r>
            <a:r>
              <a:rPr lang="sk-SK" b="1" dirty="0"/>
              <a:t>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attention</a:t>
            </a:r>
            <a:r>
              <a:rPr lang="sk-SK" b="1" dirty="0"/>
              <a:t>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14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110" y="145317"/>
            <a:ext cx="10515600" cy="1325563"/>
          </a:xfrm>
        </p:spPr>
        <p:txBody>
          <a:bodyPr/>
          <a:lstStyle/>
          <a:p>
            <a:r>
              <a:rPr lang="sk-SK" b="1" dirty="0"/>
              <a:t>G</a:t>
            </a:r>
            <a:r>
              <a:rPr lang="en-US" b="1" dirty="0" err="1"/>
              <a:t>roup</a:t>
            </a:r>
            <a:r>
              <a:rPr lang="sk-SK" b="1" dirty="0"/>
              <a:t> </a:t>
            </a:r>
            <a:r>
              <a:rPr lang="cs-CZ" b="1" dirty="0"/>
              <a:t>9</a:t>
            </a:r>
            <a:r>
              <a:rPr lang="en-US" b="1" dirty="0"/>
              <a:t> + presentation of group 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>
                <a:solidFill>
                  <a:srgbClr val="000000"/>
                </a:solidFill>
                <a:sym typeface="Calibri"/>
              </a:rPr>
              <a:t>Seda</a:t>
            </a:r>
            <a:r>
              <a:rPr lang="cs-CZ" dirty="0">
                <a:solidFill>
                  <a:srgbClr val="000000"/>
                </a:solidFill>
                <a:sym typeface="Calibri"/>
              </a:rPr>
              <a:t> Sinem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German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Emilia </a:t>
            </a:r>
            <a:r>
              <a:rPr lang="cs-CZ" dirty="0" err="1">
                <a:solidFill>
                  <a:srgbClr val="000000"/>
                </a:solidFill>
                <a:sym typeface="Calibri"/>
              </a:rPr>
              <a:t>Kabała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Polish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Agáta Korbelová 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Czechia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461618" y="1798124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461618" y="317774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61618" y="455736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392955" y="1324596"/>
            <a:ext cx="3264493" cy="4666733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517B52-1D92-CCEF-FC1A-BA79CF1B6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18" y="1637872"/>
            <a:ext cx="1987634" cy="119258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DFC1120-B8FF-8B3A-7C73-6BC39867A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452" y="3049074"/>
            <a:ext cx="1987634" cy="12177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452D9902-D8B8-1BA6-3E27-BBDE25171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618" y="4438040"/>
            <a:ext cx="1860194" cy="123560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E23068D-388E-AFAA-FBBA-2410881E5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69" y="1161297"/>
            <a:ext cx="3775264" cy="50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b="1" dirty="0"/>
              <a:t>PARTICLE FREE LYSATE – </a:t>
            </a:r>
            <a:r>
              <a:rPr lang="sk-SK" b="1" dirty="0" err="1"/>
              <a:t>o-NPG-test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56735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854" cy="1325563"/>
          </a:xfrm>
        </p:spPr>
        <p:txBody>
          <a:bodyPr/>
          <a:lstStyle/>
          <a:p>
            <a:r>
              <a:rPr lang="sk-SK" b="1" dirty="0"/>
              <a:t>O-NPG-TEST </a:t>
            </a:r>
            <a:r>
              <a:rPr lang="sk-SK" b="1" dirty="0" err="1"/>
              <a:t>of</a:t>
            </a:r>
            <a:r>
              <a:rPr lang="sk-SK" b="1" dirty="0"/>
              <a:t> 1:10 </a:t>
            </a:r>
            <a:r>
              <a:rPr lang="sk-SK" b="1" dirty="0" err="1"/>
              <a:t>diluted</a:t>
            </a:r>
            <a:r>
              <a:rPr lang="sk-SK" b="1" dirty="0"/>
              <a:t> </a:t>
            </a:r>
            <a:r>
              <a:rPr lang="sk-SK" b="1" dirty="0" err="1"/>
              <a:t>Particle</a:t>
            </a:r>
            <a:r>
              <a:rPr lang="sk-SK" b="1" dirty="0"/>
              <a:t> </a:t>
            </a:r>
            <a:r>
              <a:rPr lang="sk-SK" b="1" dirty="0" err="1"/>
              <a:t>Free</a:t>
            </a:r>
            <a:r>
              <a:rPr lang="sk-SK" b="1" dirty="0"/>
              <a:t> </a:t>
            </a:r>
            <a:r>
              <a:rPr lang="sk-SK" b="1" dirty="0" err="1"/>
              <a:t>Lysate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937548" y="1692843"/>
            <a:ext cx="95954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Test 50 </a:t>
            </a:r>
            <a:r>
              <a:rPr lang="sk-SK" sz="2800" dirty="0">
                <a:sym typeface="Symbol"/>
              </a:rPr>
              <a:t>L supernatan</a:t>
            </a:r>
            <a:r>
              <a:rPr lang="cs-CZ" sz="2800" dirty="0">
                <a:sym typeface="Symbol"/>
              </a:rPr>
              <a:t>t</a:t>
            </a:r>
            <a:r>
              <a:rPr lang="sk-SK" sz="2800" dirty="0">
                <a:sym typeface="Symbol"/>
              </a:rPr>
              <a:t> + 500 L o-NPG-solution.</a:t>
            </a:r>
          </a:p>
          <a:p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/>
              <a:t>Observation: </a:t>
            </a:r>
            <a:r>
              <a:rPr lang="cs-CZ" sz="2800" dirty="0" err="1"/>
              <a:t>yellow</a:t>
            </a: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/>
              <a:t>Evaluation: </a:t>
            </a:r>
            <a:r>
              <a:rPr lang="sk-SK" sz="2800" dirty="0">
                <a:sym typeface="Symbol"/>
              </a:rPr>
              <a:t>(14) bond was broken down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/>
              <a:t>Conclusion: </a:t>
            </a:r>
            <a:r>
              <a:rPr lang="sk-SK" sz="2800" dirty="0"/>
              <a:t>lactase is present. </a:t>
            </a:r>
          </a:p>
          <a:p>
            <a:r>
              <a:rPr lang="sk-SK" sz="2800" dirty="0">
                <a:sym typeface="Symbol"/>
              </a:rPr>
              <a:t> </a:t>
            </a:r>
            <a:r>
              <a:rPr lang="sk-SK" sz="2800" dirty="0"/>
              <a:t>We can start AEXC.</a:t>
            </a: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</p:txBody>
      </p:sp>
      <p:sp>
        <p:nvSpPr>
          <p:cNvPr id="6" name="Obdĺžnik 5"/>
          <p:cNvSpPr/>
          <p:nvPr/>
        </p:nvSpPr>
        <p:spPr>
          <a:xfrm>
            <a:off x="9355015" y="2453054"/>
            <a:ext cx="2417885" cy="3446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9611587" y="3886876"/>
            <a:ext cx="18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Picture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cuvette</a:t>
            </a:r>
            <a:endParaRPr lang="sk-SK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18A655-CC4E-3019-AA67-33F6379D2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02" y="2381206"/>
            <a:ext cx="2692710" cy="35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ANION EXCHANGE CHROMATOGRAPHY (AEXC) – </a:t>
            </a:r>
            <a:r>
              <a:rPr lang="sk-SK" b="1" dirty="0" err="1"/>
              <a:t>o-NPG</a:t>
            </a:r>
            <a:r>
              <a:rPr lang="sk-SK" b="1" dirty="0"/>
              <a:t> + </a:t>
            </a:r>
            <a:r>
              <a:rPr lang="sk-SK" b="1" dirty="0" err="1"/>
              <a:t>photometer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24204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ANION EXCHANGE CHROMATOGRAPHY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6624" y="1478384"/>
            <a:ext cx="110952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/>
              <a:t>O-NPG-test</a:t>
            </a:r>
            <a:r>
              <a:rPr lang="sk-SK" dirty="0"/>
              <a:t> </a:t>
            </a:r>
            <a:r>
              <a:rPr lang="sk-SK" dirty="0" err="1"/>
              <a:t>measured</a:t>
            </a:r>
            <a:r>
              <a:rPr lang="sk-SK" dirty="0"/>
              <a:t> by </a:t>
            </a:r>
            <a:r>
              <a:rPr lang="sk-SK" dirty="0" err="1"/>
              <a:t>photometer</a:t>
            </a:r>
            <a:r>
              <a:rPr lang="sk-SK" dirty="0"/>
              <a:t> – 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measurement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Test 50 </a:t>
            </a:r>
            <a:r>
              <a:rPr lang="sk-SK" dirty="0">
                <a:sym typeface="Symbol"/>
              </a:rPr>
              <a:t>L eluate + 800 L o-NPG-solution.</a:t>
            </a:r>
            <a:endParaRPr lang="sk-SK" b="1" dirty="0">
              <a:sym typeface="Symbo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9E1F0B-32F5-0DCB-04DB-C29B045F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24" y="2375890"/>
            <a:ext cx="75172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3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SDS – PAGE – </a:t>
            </a:r>
            <a:r>
              <a:rPr lang="sk-SK" b="1" dirty="0" err="1"/>
              <a:t>gel</a:t>
            </a:r>
            <a:r>
              <a:rPr lang="sk-SK" b="1" dirty="0"/>
              <a:t> + </a:t>
            </a:r>
            <a:r>
              <a:rPr lang="sk-SK" b="1" dirty="0" err="1"/>
              <a:t>calibration</a:t>
            </a:r>
            <a:r>
              <a:rPr lang="sk-SK" b="1" dirty="0"/>
              <a:t> </a:t>
            </a:r>
            <a:r>
              <a:rPr lang="sk-SK" b="1" dirty="0" err="1"/>
              <a:t>line</a:t>
            </a:r>
            <a:r>
              <a:rPr lang="sk-SK" b="1" dirty="0"/>
              <a:t> (</a:t>
            </a:r>
            <a:r>
              <a:rPr lang="sk-SK" b="1" dirty="0" err="1"/>
              <a:t>purity</a:t>
            </a:r>
            <a:r>
              <a:rPr lang="sk-SK" b="1" dirty="0"/>
              <a:t>, </a:t>
            </a:r>
            <a:r>
              <a:rPr lang="sk-SK" b="1" dirty="0" err="1"/>
              <a:t>molecular</a:t>
            </a:r>
            <a:r>
              <a:rPr lang="sk-SK" b="1" dirty="0"/>
              <a:t> </a:t>
            </a:r>
            <a:r>
              <a:rPr lang="sk-SK" b="1" dirty="0" err="1"/>
              <a:t>weight</a:t>
            </a:r>
            <a:r>
              <a:rPr lang="sk-SK" b="1" dirty="0"/>
              <a:t> – </a:t>
            </a:r>
            <a:r>
              <a:rPr lang="sk-SK" b="1" dirty="0" err="1"/>
              <a:t>lactase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SDS - PAGE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8995" y="1541846"/>
            <a:ext cx="5346313" cy="49859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/>
              <a:t>MARKER</a:t>
            </a:r>
          </a:p>
          <a:p>
            <a:pPr marL="0" indent="0">
              <a:buNone/>
            </a:pPr>
            <a:r>
              <a:rPr lang="cs-CZ" b="1" dirty="0"/>
              <a:t>LYS</a:t>
            </a:r>
            <a:r>
              <a:rPr lang="sk-SK" b="1" dirty="0"/>
              <a:t>: </a:t>
            </a:r>
            <a:r>
              <a:rPr lang="sk-SK" dirty="0"/>
              <a:t>lysate (dilution factor 1</a:t>
            </a:r>
            <a:r>
              <a:rPr lang="cs-CZ" dirty="0"/>
              <a:t>:1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cs-CZ" b="1" dirty="0"/>
              <a:t>FTL</a:t>
            </a:r>
            <a:r>
              <a:rPr lang="sk-SK" b="1" dirty="0"/>
              <a:t>: </a:t>
            </a:r>
            <a:r>
              <a:rPr lang="sk-SK" dirty="0"/>
              <a:t>flow through</a:t>
            </a:r>
            <a:r>
              <a:rPr lang="cs-CZ" dirty="0"/>
              <a:t> </a:t>
            </a:r>
            <a:r>
              <a:rPr lang="cs-CZ" dirty="0" err="1"/>
              <a:t>loading</a:t>
            </a:r>
            <a:r>
              <a:rPr lang="cs-CZ" dirty="0"/>
              <a:t> </a:t>
            </a:r>
            <a:endParaRPr lang="sk-SK" dirty="0"/>
          </a:p>
          <a:p>
            <a:pPr marL="0" indent="0">
              <a:buNone/>
            </a:pPr>
            <a:r>
              <a:rPr lang="cs-CZ" b="1" dirty="0"/>
              <a:t>WS</a:t>
            </a:r>
            <a:r>
              <a:rPr lang="sk-SK" b="1" dirty="0"/>
              <a:t>: </a:t>
            </a:r>
            <a:r>
              <a:rPr lang="sk-SK" dirty="0"/>
              <a:t>washing step</a:t>
            </a:r>
          </a:p>
          <a:p>
            <a:pPr marL="0" indent="0">
              <a:buNone/>
            </a:pPr>
            <a:r>
              <a:rPr lang="cs-CZ" b="1" dirty="0"/>
              <a:t>10%</a:t>
            </a:r>
            <a:r>
              <a:rPr lang="sk-SK" b="1" dirty="0"/>
              <a:t>: </a:t>
            </a:r>
            <a:r>
              <a:rPr lang="sk-SK" dirty="0"/>
              <a:t>eluate 10%</a:t>
            </a:r>
          </a:p>
          <a:p>
            <a:pPr marL="0" indent="0">
              <a:buNone/>
            </a:pPr>
            <a:r>
              <a:rPr lang="cs-CZ" b="1" dirty="0"/>
              <a:t>25%</a:t>
            </a:r>
            <a:r>
              <a:rPr lang="sk-SK" b="1" dirty="0"/>
              <a:t>: </a:t>
            </a:r>
            <a:r>
              <a:rPr lang="sk-SK" dirty="0"/>
              <a:t>eluate 25%</a:t>
            </a:r>
          </a:p>
          <a:p>
            <a:pPr marL="0" indent="0">
              <a:buNone/>
            </a:pPr>
            <a:r>
              <a:rPr lang="cs-CZ" b="1" dirty="0"/>
              <a:t>100%</a:t>
            </a:r>
            <a:r>
              <a:rPr lang="sk-SK" b="1" dirty="0"/>
              <a:t>: </a:t>
            </a:r>
            <a:r>
              <a:rPr lang="sk-SK" dirty="0"/>
              <a:t>eluate 100%</a:t>
            </a:r>
          </a:p>
          <a:p>
            <a:r>
              <a:rPr lang="cs-CZ" dirty="0"/>
              <a:t>In the 25% </a:t>
            </a:r>
            <a:r>
              <a:rPr lang="cs-CZ" dirty="0" err="1"/>
              <a:t>eluate</a:t>
            </a:r>
            <a:r>
              <a:rPr lang="cs-CZ" dirty="0"/>
              <a:t> is </a:t>
            </a:r>
            <a:r>
              <a:rPr lang="cs-CZ" dirty="0" err="1"/>
              <a:t>lactase</a:t>
            </a:r>
            <a:r>
              <a:rPr lang="cs-CZ" dirty="0"/>
              <a:t> and </a:t>
            </a:r>
            <a:r>
              <a:rPr lang="cs-CZ" dirty="0" err="1"/>
              <a:t>another</a:t>
            </a:r>
            <a:r>
              <a:rPr lang="cs-CZ" dirty="0"/>
              <a:t> 15 </a:t>
            </a:r>
            <a:r>
              <a:rPr lang="cs-CZ" dirty="0" err="1"/>
              <a:t>proteins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</a:t>
            </a:r>
            <a:br>
              <a:rPr lang="sk-SK" dirty="0"/>
            </a:br>
            <a:endParaRPr lang="sk-SK" dirty="0"/>
          </a:p>
          <a:p>
            <a:r>
              <a:rPr lang="sk-SK" b="1" dirty="0"/>
              <a:t>Conclusion: </a:t>
            </a:r>
            <a:r>
              <a:rPr lang="sk-SK" dirty="0"/>
              <a:t>by AEXC we reduced the</a:t>
            </a:r>
            <a:br>
              <a:rPr lang="sk-SK" dirty="0"/>
            </a:br>
            <a:r>
              <a:rPr lang="sk-SK" dirty="0"/>
              <a:t>number of proteins in our sample to </a:t>
            </a:r>
            <a:br>
              <a:rPr lang="sk-SK" dirty="0"/>
            </a:br>
            <a:r>
              <a:rPr lang="cs-CZ" dirty="0"/>
              <a:t>16</a:t>
            </a:r>
            <a:r>
              <a:rPr lang="sk-SK" dirty="0"/>
              <a:t> proteins (starting with 3000)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BF5D1C-DDBB-B605-7FCA-A6948E6CD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35815" y="715163"/>
            <a:ext cx="5824982" cy="555212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BA05131-B9FB-DA77-01EC-A567ED94A99F}"/>
              </a:ext>
            </a:extLst>
          </p:cNvPr>
          <p:cNvSpPr txBox="1"/>
          <p:nvPr/>
        </p:nvSpPr>
        <p:spPr>
          <a:xfrm>
            <a:off x="9545782" y="139171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/>
              <a:t>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95BB2DD-6D9B-31BB-A21A-11423A68CBDF}"/>
              </a:ext>
            </a:extLst>
          </p:cNvPr>
          <p:cNvSpPr txBox="1"/>
          <p:nvPr/>
        </p:nvSpPr>
        <p:spPr>
          <a:xfrm>
            <a:off x="8987392" y="1426743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/>
              <a:t>LYS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3FFD2A-A42E-C25E-1E23-71DB6E46005C}"/>
              </a:ext>
            </a:extLst>
          </p:cNvPr>
          <p:cNvSpPr txBox="1"/>
          <p:nvPr/>
        </p:nvSpPr>
        <p:spPr>
          <a:xfrm>
            <a:off x="8513880" y="1444216"/>
            <a:ext cx="57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FTL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80953A6-4AE9-B27D-FB51-E80A69F5EAE3}"/>
              </a:ext>
            </a:extLst>
          </p:cNvPr>
          <p:cNvSpPr txBox="1"/>
          <p:nvPr/>
        </p:nvSpPr>
        <p:spPr>
          <a:xfrm>
            <a:off x="8058727" y="1444216"/>
            <a:ext cx="55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WS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EEBE3D8-63AD-C72A-154C-2C7D9FF14C3C}"/>
              </a:ext>
            </a:extLst>
          </p:cNvPr>
          <p:cNvSpPr txBox="1"/>
          <p:nvPr/>
        </p:nvSpPr>
        <p:spPr>
          <a:xfrm>
            <a:off x="7592501" y="143036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/>
              <a:t>10%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978AA13-A384-1480-E7E6-437BDC91A21E}"/>
              </a:ext>
            </a:extLst>
          </p:cNvPr>
          <p:cNvSpPr txBox="1"/>
          <p:nvPr/>
        </p:nvSpPr>
        <p:spPr>
          <a:xfrm>
            <a:off x="7103633" y="14442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/>
              <a:t>25%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D79234F-BD0A-8ADC-0D5D-384131248A82}"/>
              </a:ext>
            </a:extLst>
          </p:cNvPr>
          <p:cNvSpPr txBox="1"/>
          <p:nvPr/>
        </p:nvSpPr>
        <p:spPr>
          <a:xfrm>
            <a:off x="6565961" y="144421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/>
              <a:t>100%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Rukopis 47">
                <a:extLst>
                  <a:ext uri="{FF2B5EF4-FFF2-40B4-BE49-F238E27FC236}">
                    <a16:creationId xmlns:a16="http://schemas.microsoft.com/office/drawing/2014/main" id="{B49A09C8-5AD6-C129-5197-8094BBEE5D43}"/>
                  </a:ext>
                </a:extLst>
              </p14:cNvPr>
              <p14:cNvContentPartPr/>
              <p14:nvPr/>
            </p14:nvContentPartPr>
            <p14:xfrm>
              <a:off x="9945207" y="2454313"/>
              <a:ext cx="309240" cy="194400"/>
            </p14:xfrm>
          </p:contentPart>
        </mc:Choice>
        <mc:Fallback xmlns="">
          <p:pic>
            <p:nvPicPr>
              <p:cNvPr id="48" name="Rukopis 47">
                <a:extLst>
                  <a:ext uri="{FF2B5EF4-FFF2-40B4-BE49-F238E27FC236}">
                    <a16:creationId xmlns:a16="http://schemas.microsoft.com/office/drawing/2014/main" id="{B49A09C8-5AD6-C129-5197-8094BBEE5D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34420" y="2443873"/>
                <a:ext cx="330455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DDCC26B2-3242-7436-48F6-0B02A482AA57}"/>
                  </a:ext>
                </a:extLst>
              </p14:cNvPr>
              <p14:cNvContentPartPr/>
              <p14:nvPr/>
            </p14:nvContentPartPr>
            <p14:xfrm>
              <a:off x="9942687" y="2951113"/>
              <a:ext cx="214920" cy="16992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DDCC26B2-3242-7436-48F6-0B02A482AA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32264" y="2940313"/>
                <a:ext cx="236124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D2383918-9018-BB75-CE0F-15CDB31D9F7C}"/>
                  </a:ext>
                </a:extLst>
              </p14:cNvPr>
              <p14:cNvContentPartPr/>
              <p14:nvPr/>
            </p14:nvContentPartPr>
            <p14:xfrm>
              <a:off x="9972913" y="3405862"/>
              <a:ext cx="164160" cy="13644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D2383918-9018-BB75-CE0F-15CDB31D9F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62113" y="3395062"/>
                <a:ext cx="185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1D808714-69DE-27C1-F9D8-59352D8008FE}"/>
                  </a:ext>
                </a:extLst>
              </p14:cNvPr>
              <p14:cNvContentPartPr/>
              <p14:nvPr/>
            </p14:nvContentPartPr>
            <p14:xfrm>
              <a:off x="10060687" y="4435673"/>
              <a:ext cx="76680" cy="16632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1D808714-69DE-27C1-F9D8-59352D8008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49887" y="4425233"/>
                <a:ext cx="979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5" name="Rukopis 1024">
                <a:extLst>
                  <a:ext uri="{FF2B5EF4-FFF2-40B4-BE49-F238E27FC236}">
                    <a16:creationId xmlns:a16="http://schemas.microsoft.com/office/drawing/2014/main" id="{C5F6F039-1DA8-F18E-6F50-D309659C2FA7}"/>
                  </a:ext>
                </a:extLst>
              </p14:cNvPr>
              <p14:cNvContentPartPr/>
              <p14:nvPr/>
            </p14:nvContentPartPr>
            <p14:xfrm>
              <a:off x="10045567" y="4094033"/>
              <a:ext cx="190800" cy="127080"/>
            </p14:xfrm>
          </p:contentPart>
        </mc:Choice>
        <mc:Fallback xmlns="">
          <p:pic>
            <p:nvPicPr>
              <p:cNvPr id="1025" name="Rukopis 1024">
                <a:extLst>
                  <a:ext uri="{FF2B5EF4-FFF2-40B4-BE49-F238E27FC236}">
                    <a16:creationId xmlns:a16="http://schemas.microsoft.com/office/drawing/2014/main" id="{C5F6F039-1DA8-F18E-6F50-D309659C2F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34787" y="4083593"/>
                <a:ext cx="2120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7" name="Rukopis 1026">
                <a:extLst>
                  <a:ext uri="{FF2B5EF4-FFF2-40B4-BE49-F238E27FC236}">
                    <a16:creationId xmlns:a16="http://schemas.microsoft.com/office/drawing/2014/main" id="{1974A2E5-6B52-7E07-FB2C-75DE9AC1EFBE}"/>
                  </a:ext>
                </a:extLst>
              </p14:cNvPr>
              <p14:cNvContentPartPr/>
              <p14:nvPr/>
            </p14:nvContentPartPr>
            <p14:xfrm>
              <a:off x="10164575" y="5015316"/>
              <a:ext cx="57960" cy="97200"/>
            </p14:xfrm>
          </p:contentPart>
        </mc:Choice>
        <mc:Fallback xmlns="">
          <p:pic>
            <p:nvPicPr>
              <p:cNvPr id="1027" name="Rukopis 1026">
                <a:extLst>
                  <a:ext uri="{FF2B5EF4-FFF2-40B4-BE49-F238E27FC236}">
                    <a16:creationId xmlns:a16="http://schemas.microsoft.com/office/drawing/2014/main" id="{1974A2E5-6B52-7E07-FB2C-75DE9AC1EF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53775" y="5004516"/>
                <a:ext cx="792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8" name="Rukopis 1027">
                <a:extLst>
                  <a:ext uri="{FF2B5EF4-FFF2-40B4-BE49-F238E27FC236}">
                    <a16:creationId xmlns:a16="http://schemas.microsoft.com/office/drawing/2014/main" id="{906BB636-4266-BB0F-3F41-296A6F91D916}"/>
                  </a:ext>
                </a:extLst>
              </p14:cNvPr>
              <p14:cNvContentPartPr/>
              <p14:nvPr/>
            </p14:nvContentPartPr>
            <p14:xfrm>
              <a:off x="10231535" y="5015316"/>
              <a:ext cx="51120" cy="83520"/>
            </p14:xfrm>
          </p:contentPart>
        </mc:Choice>
        <mc:Fallback xmlns="">
          <p:pic>
            <p:nvPicPr>
              <p:cNvPr id="1028" name="Rukopis 1027">
                <a:extLst>
                  <a:ext uri="{FF2B5EF4-FFF2-40B4-BE49-F238E27FC236}">
                    <a16:creationId xmlns:a16="http://schemas.microsoft.com/office/drawing/2014/main" id="{906BB636-4266-BB0F-3F41-296A6F91D91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20735" y="5004516"/>
                <a:ext cx="723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3" name="Rukopis 1032">
                <a:extLst>
                  <a:ext uri="{FF2B5EF4-FFF2-40B4-BE49-F238E27FC236}">
                    <a16:creationId xmlns:a16="http://schemas.microsoft.com/office/drawing/2014/main" id="{1FB9AA78-E398-4810-ACE6-B25BE9B996BE}"/>
                  </a:ext>
                </a:extLst>
              </p14:cNvPr>
              <p14:cNvContentPartPr/>
              <p14:nvPr/>
            </p14:nvContentPartPr>
            <p14:xfrm>
              <a:off x="10168942" y="4460931"/>
              <a:ext cx="92880" cy="124920"/>
            </p14:xfrm>
          </p:contentPart>
        </mc:Choice>
        <mc:Fallback xmlns="">
          <p:pic>
            <p:nvPicPr>
              <p:cNvPr id="1033" name="Rukopis 1032">
                <a:extLst>
                  <a:ext uri="{FF2B5EF4-FFF2-40B4-BE49-F238E27FC236}">
                    <a16:creationId xmlns:a16="http://schemas.microsoft.com/office/drawing/2014/main" id="{1FB9AA78-E398-4810-ACE6-B25BE9B996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58502" y="4450491"/>
                <a:ext cx="114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8" name="Rukopis 1037">
                <a:extLst>
                  <a:ext uri="{FF2B5EF4-FFF2-40B4-BE49-F238E27FC236}">
                    <a16:creationId xmlns:a16="http://schemas.microsoft.com/office/drawing/2014/main" id="{3327A115-6ACA-E75D-5D2B-2010193BD0FE}"/>
                  </a:ext>
                </a:extLst>
              </p14:cNvPr>
              <p14:cNvContentPartPr/>
              <p14:nvPr/>
            </p14:nvContentPartPr>
            <p14:xfrm>
              <a:off x="9993622" y="3629691"/>
              <a:ext cx="180360" cy="146160"/>
            </p14:xfrm>
          </p:contentPart>
        </mc:Choice>
        <mc:Fallback xmlns="">
          <p:pic>
            <p:nvPicPr>
              <p:cNvPr id="1038" name="Rukopis 1037">
                <a:extLst>
                  <a:ext uri="{FF2B5EF4-FFF2-40B4-BE49-F238E27FC236}">
                    <a16:creationId xmlns:a16="http://schemas.microsoft.com/office/drawing/2014/main" id="{3327A115-6ACA-E75D-5D2B-2010193BD0F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82822" y="3619225"/>
                <a:ext cx="201600" cy="167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42" name="Rukopis 1041">
                <a:extLst>
                  <a:ext uri="{FF2B5EF4-FFF2-40B4-BE49-F238E27FC236}">
                    <a16:creationId xmlns:a16="http://schemas.microsoft.com/office/drawing/2014/main" id="{3CA82D10-7D44-88E2-6E8C-8F698B667BA3}"/>
                  </a:ext>
                </a:extLst>
              </p14:cNvPr>
              <p14:cNvContentPartPr/>
              <p14:nvPr/>
            </p14:nvContentPartPr>
            <p14:xfrm>
              <a:off x="10141291" y="4793444"/>
              <a:ext cx="166680" cy="162000"/>
            </p14:xfrm>
          </p:contentPart>
        </mc:Choice>
        <mc:Fallback xmlns="">
          <p:pic>
            <p:nvPicPr>
              <p:cNvPr id="1042" name="Rukopis 1041">
                <a:extLst>
                  <a:ext uri="{FF2B5EF4-FFF2-40B4-BE49-F238E27FC236}">
                    <a16:creationId xmlns:a16="http://schemas.microsoft.com/office/drawing/2014/main" id="{3CA82D10-7D44-88E2-6E8C-8F698B667BA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30851" y="4783004"/>
                <a:ext cx="1879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6" name="Rukopis 1045">
                <a:extLst>
                  <a:ext uri="{FF2B5EF4-FFF2-40B4-BE49-F238E27FC236}">
                    <a16:creationId xmlns:a16="http://schemas.microsoft.com/office/drawing/2014/main" id="{81D30847-AA96-3563-6B7D-944567B4467B}"/>
                  </a:ext>
                </a:extLst>
              </p14:cNvPr>
              <p14:cNvContentPartPr/>
              <p14:nvPr/>
            </p14:nvContentPartPr>
            <p14:xfrm>
              <a:off x="10171531" y="5115644"/>
              <a:ext cx="182520" cy="190800"/>
            </p14:xfrm>
          </p:contentPart>
        </mc:Choice>
        <mc:Fallback xmlns="">
          <p:pic>
            <p:nvPicPr>
              <p:cNvPr id="1046" name="Rukopis 1045">
                <a:extLst>
                  <a:ext uri="{FF2B5EF4-FFF2-40B4-BE49-F238E27FC236}">
                    <a16:creationId xmlns:a16="http://schemas.microsoft.com/office/drawing/2014/main" id="{81D30847-AA96-3563-6B7D-944567B446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60752" y="5105204"/>
                <a:ext cx="203718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49" name="Rukopis 1048">
                <a:extLst>
                  <a:ext uri="{FF2B5EF4-FFF2-40B4-BE49-F238E27FC236}">
                    <a16:creationId xmlns:a16="http://schemas.microsoft.com/office/drawing/2014/main" id="{D2C34DE7-4166-048A-7FE1-6FC3F4066DD1}"/>
                  </a:ext>
                </a:extLst>
              </p14:cNvPr>
              <p14:cNvContentPartPr/>
              <p14:nvPr/>
            </p14:nvContentPartPr>
            <p14:xfrm>
              <a:off x="10187371" y="5376644"/>
              <a:ext cx="157320" cy="160560"/>
            </p14:xfrm>
          </p:contentPart>
        </mc:Choice>
        <mc:Fallback xmlns="">
          <p:pic>
            <p:nvPicPr>
              <p:cNvPr id="1049" name="Rukopis 1048">
                <a:extLst>
                  <a:ext uri="{FF2B5EF4-FFF2-40B4-BE49-F238E27FC236}">
                    <a16:creationId xmlns:a16="http://schemas.microsoft.com/office/drawing/2014/main" id="{D2C34DE7-4166-048A-7FE1-6FC3F4066DD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76931" y="5366204"/>
                <a:ext cx="178560" cy="1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54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SDS - PAGE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8995" y="1541846"/>
            <a:ext cx="5831593" cy="4985974"/>
          </a:xfrm>
        </p:spPr>
        <p:txBody>
          <a:bodyPr>
            <a:normAutofit/>
          </a:bodyPr>
          <a:lstStyle/>
          <a:p>
            <a:r>
              <a:rPr lang="sk-SK" dirty="0" err="1"/>
              <a:t>Identification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subunit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in the gel with the marker</a:t>
            </a:r>
          </a:p>
          <a:p>
            <a:r>
              <a:rPr lang="cs-CZ" dirty="0"/>
              <a:t> the molecular </a:t>
            </a:r>
            <a:r>
              <a:rPr lang="cs-CZ" dirty="0" err="1"/>
              <a:t>mass</a:t>
            </a:r>
            <a:r>
              <a:rPr lang="cs-CZ" dirty="0"/>
              <a:t> of </a:t>
            </a:r>
            <a:r>
              <a:rPr lang="cs-CZ" dirty="0" err="1"/>
              <a:t>lactase</a:t>
            </a:r>
            <a:r>
              <a:rPr lang="cs-CZ" dirty="0"/>
              <a:t> is 114kD</a:t>
            </a:r>
          </a:p>
          <a:p>
            <a:r>
              <a:rPr lang="cs-CZ" dirty="0"/>
              <a:t>We can </a:t>
            </a:r>
            <a:r>
              <a:rPr lang="cs-CZ" dirty="0" err="1"/>
              <a:t>see</a:t>
            </a:r>
            <a:r>
              <a:rPr lang="cs-CZ" dirty="0"/>
              <a:t> the </a:t>
            </a:r>
            <a:r>
              <a:rPr lang="cs-CZ" dirty="0" err="1"/>
              <a:t>lactase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 the 100 marker on the </a:t>
            </a:r>
            <a:r>
              <a:rPr lang="cs-CZ" dirty="0" err="1"/>
              <a:t>lysate</a:t>
            </a:r>
            <a:r>
              <a:rPr lang="cs-CZ" dirty="0"/>
              <a:t> and 25% </a:t>
            </a:r>
            <a:r>
              <a:rPr lang="cs-CZ" dirty="0" err="1"/>
              <a:t>eluate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88" y="1770927"/>
            <a:ext cx="5411584" cy="487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0597E4C-D835-6DA6-9916-343ECD86E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87" y="543105"/>
            <a:ext cx="5723613" cy="6314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9DBFE42-EFD3-FED7-4F22-7B3C83BD8162}"/>
                  </a:ext>
                </a:extLst>
              </p14:cNvPr>
              <p14:cNvContentPartPr/>
              <p14:nvPr/>
            </p14:nvContentPartPr>
            <p14:xfrm>
              <a:off x="7407287" y="3315785"/>
              <a:ext cx="487440" cy="1594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9DBFE42-EFD3-FED7-4F22-7B3C83BD81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7207" y="3305728"/>
                <a:ext cx="507960" cy="179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5BC80BAB-3FEB-770D-D2EF-3D96D914273B}"/>
                  </a:ext>
                </a:extLst>
              </p14:cNvPr>
              <p14:cNvContentPartPr/>
              <p14:nvPr/>
            </p14:nvContentPartPr>
            <p14:xfrm>
              <a:off x="9312516" y="3304065"/>
              <a:ext cx="392760" cy="18540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5BC80BAB-3FEB-770D-D2EF-3D96D91427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02436" y="3293965"/>
                <a:ext cx="413280" cy="2055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304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612</Words>
  <Application>Microsoft Office PowerPoint</Application>
  <PresentationFormat>Širokoúhlá obrazovka</PresentationFormat>
  <Paragraphs>101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Motív Office</vt:lpstr>
      <vt:lpstr>Summary of Results from  Group 9 Lactase Downstream Processing</vt:lpstr>
      <vt:lpstr>Group 9 + presentation of group members</vt:lpstr>
      <vt:lpstr>Evaluation Steps of our Experiment</vt:lpstr>
      <vt:lpstr>O-NPG-TEST of 1:10 diluted Particle Free Lysate</vt:lpstr>
      <vt:lpstr>Evaluation Steps of our Experiment</vt:lpstr>
      <vt:lpstr>ANION EXCHANGE CHROMATOGRAPHY</vt:lpstr>
      <vt:lpstr>Evaluation Steps of our Experiment</vt:lpstr>
      <vt:lpstr>SDS - PAGE</vt:lpstr>
      <vt:lpstr>SDS - PAGE</vt:lpstr>
      <vt:lpstr>Evaluation of the SDS – PAGE </vt:lpstr>
      <vt:lpstr>Evaluation Steps of our Experiment</vt:lpstr>
      <vt:lpstr>RAW MILK TEST</vt:lpstr>
      <vt:lpstr>Evaluation Steps of our Experiment</vt:lpstr>
      <vt:lpstr>EVALUATION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Agáta Korbelová</cp:lastModifiedBy>
  <cp:revision>32</cp:revision>
  <dcterms:created xsi:type="dcterms:W3CDTF">2024-01-19T12:02:57Z</dcterms:created>
  <dcterms:modified xsi:type="dcterms:W3CDTF">2026-03-26T21:41:13Z</dcterms:modified>
</cp:coreProperties>
</file>