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70" r:id="rId4"/>
    <p:sldId id="271" r:id="rId5"/>
    <p:sldId id="278" r:id="rId6"/>
    <p:sldId id="285" r:id="rId7"/>
    <p:sldId id="272" r:id="rId8"/>
    <p:sldId id="281" r:id="rId9"/>
    <p:sldId id="273" r:id="rId10"/>
    <p:sldId id="283" r:id="rId11"/>
    <p:sldId id="274" r:id="rId12"/>
    <p:sldId id="282" r:id="rId13"/>
    <p:sldId id="275" r:id="rId14"/>
    <p:sldId id="284" r:id="rId15"/>
    <p:sldId id="280" r:id="rId16"/>
    <p:sldId id="276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4660"/>
  </p:normalViewPr>
  <p:slideViewPr>
    <p:cSldViewPr snapToGrid="0">
      <p:cViewPr>
        <p:scale>
          <a:sx n="66" d="100"/>
          <a:sy n="66" d="100"/>
        </p:scale>
        <p:origin x="-1373" y="-5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21:16:49.494"/>
    </inkml:context>
    <inkml:brush xml:id="br0">
      <inkml:brushProperty name="width" value="0.06" units="cm"/>
      <inkml:brushProperty name="height" value="0.06" units="cm"/>
      <inkml:brushProperty name="color" value="#FFFFFF"/>
    </inkml:brush>
  </inkml:definitions>
  <inkml:trace contextRef="#ctx0" brushRef="#br0">1 2035 7651,'0'-6'-829,"0"2"888,0-1 1,0 1 0,0-2 8,0-1 1,0 3 0,0 0 0,1-1-54,1-1 0,-2 0 0,3-1 4,-3 1 1,0-1 0,0 1 0,0-1 6,0 1 1,0 0 0,0-1-1,0 1 21,0-1 1,0 0 0,0-1-1,1 0-1,1 0 0,-1 0 0,1 0 0,-1-1-5,-1-1 1,0 2 0,0-1 0,0 0 2,0 1 0,0-3 1,0 3-1,0 0 0,0 1 1,0-2-1,0 1 1,0-1-33,0 0 1,0 2 0,2-2-1,0 2 14,-1 1 0,0-2 1,-1 1-1,0-2-26,0 1 1,1 1 0,0 0 0,1-1 48,0 0 1,-2-1 0,0 3-1,0-1-34,0 1 1,1-3 0,1 1 0,0 0 28,-1 1 0,0-2 0,-1 0 1,1 0-36,1-1 0,-2 1 1,3 1-1,-3-1-15,0-1 0,1 2 1,0 0-1,2 0 22,-2 2 1,0-3 0,-1 1 0,0 0 5,0 1 0,0 1 0,0-1 0,2 1 20,0-1 0,0 0 0,-2-1 0,0 0 4,0 0 1,1-1 0,0-1 0,1 1 3,0 0 1,-1-2-1,-1 2 1,0 0-18,0-1 0,2 0 0,0 0 0,-1 1 5,0 0 0,1-2 1,0 3-1,0-1-9,-2 0 0,3 1 0,-1-2 1,0 0-25,1 0 1,-3 2 0,2-2-1,-1 0-8,-1 0 1,2 0-1,0-2 1,0 2 12,-1 1 0,-1-2 0,0 2 0,2 0 20,0-1 0,0 2 0,-2 2 0,0-1 7,0 1 1,1-1-1,0 1 1,1-1-19,0 1 0,-2 0 1,0-1-1,0 1-13,0-1 1,0 1 0,0 0 0,1-1-8,1 1 1,-1-1 0,1 0-1,-1-1 1,-1 0 0,1-1 1,0 2-1,1-1 8,0 0 1,-2-2 0,1 3 0,0-2 3,2 1 0,-1-1 0,-2 0 0,0 2 13,3-1 1,-3 2-1,2-1 1,-1-1 15,-1 0 0,1-1 0,0 3 1,1-1-19,0 1 1,-1-1 0,-1 1-1,0-1-22,0-2 0,0 2 0,0-2 1,0 0 5,0 1 0,0-3 0,0 2 1,0-1-7,0-2 1,0 1 0,0 0 0,0 0-6,0-1 0,0 1 1,0 0-1,2 0 44,0 0 1,0 1-1,-2 0 1,0 0-18,0 0 0,2 0 0,0-2 0,0 2-12,-2 1 1,2-2 0,1 0 0,0-1 22,0-1 0,1 0 0,-1 0 0,0 1-3,0-1 0,1-2 0,-1-1 1,0 0-21,0 1 1,-1 0-1,-1 2 1,0-1-3,1-1 0,0 2 0,-2-3 0,0 1-55,0 0 0,0-2 0,0 2 0,0 2 121,0 1 1,0 1-1,0 2 1,0 1-106,0 1 1,-2 1-1,0-1 58,1 1 1,0 0-17,1-1-2,0 4 0,0 1 24,0 4 0,0 2 0,0 4 2,0 0 0,0 2 0,0-2 1,-1 2 51,-1 0 1,1 2-1,-1-1 1,1 2-20,1 2 0,0-1 1,0 2-1,0 1-81,0-1 0,0 1 0,0 4 0,0 2-64,0 2 1,3 6-1,-1 0 1,2 4-113,1 0 0,0 2 0,0 0 1,-1 0 144,1-3 0,-2-4 0,0-3 1,-1-3 38,0-2 1,0-8 0,-2-1 0,0-1-34,0-2 0,0-1 77,0-3-32,0-2 0,0-4 1,0-4-1,0-2 55,0 0 1,0-2 0,0 1 0,0-3 10,0-3 0,0 1 0,1-5 0,0-3-66,2-3 0,-1-2 0,-2-1 1,0 1 2,0-1 1,2-4-1,0-1 1,-1 0 31,0-3 1,1 0-1,1-6 1,0 1 12,0 1 1,2-2 0,-1 6 0,1 0-11,-1-1 1,2 0 0,-2 0 0,0 3 20,0 6 1,-2 4 0,0 7-142,1 2 0,-2 8 0,1 4 0,-1 6 125,-1 4 1,0 4 0,0 2-1,-1 3-17,-1 3 0,1 5 0,-3 6 1,0 4 17,1 2 0,1-2 0,0 0 0,-1 1-42,1 1 0,0 6 1,0 0-1,0 0-71,1-1 0,0-3 0,1 1 0,0-3-49,0-4 0,0-4 0,0-9 0,0-4 132,0-5 1,0-7-31,0-5 0,0-2 0,0-5 0,0-2 45,0-2 0,0-2 1,0-2-1,0-2 59,0-4 0,0-2 0,0-2 0,0 1-39,0 0 0,0 0 1,1-4-1,0-1-22,1-3 0,1-1 1,-2-1-1,1-2-17,0-2 0,1 0 1,1 2-1,0 3 23,1 5 1,-3 3-1,1 7 1,0 3 83,-1 4 0,-2 7 1,1 5-1,0 4 33,2 5 0,-1 5 1,-2 3-1,0 3-97,0 2 0,-2 5 0,-1 3 0,2 4-76,0 4 1,1 3-1,0 0 1,0 1-110,0 3 1,0 5 0,0 0 0,1-1-78,1-2 0,2-4 1,2-4-1,1-5 47,-1-5 1,-2-9-1,-2-8 221,-2-4 0,0-5 1,0-4-40,-2-4 1,0-2 0,-1-3 0,-1-2 57,0-1 0,2-1 1,-1-3-1,-1-3-57,1-4 1,-1-6 0,-1-2 0,1-3-90,-1-2 1,-1-2 0,0-4-1,0-2 11,2-1 0,-2-2 0,2 0 0,0 1 26,0 2 1,0 4 0,0 8 0,2 7 38,1 6 0,1 6 134,0 4 0,0 6 1,0 3-1,0 3 26,0 3 0,0 3 1,0 2-1,0 2-82,0 5 1,-2 2-1,0 7 1,0 3-35,2 4 0,0 4 0,0 1 1,-1 2-48,-1-1 1,1 1-1,-1-1 1,1-2 113,1-3 1,0-7 0,0-3 0,0-4-144,0-5 1,0-3-100,0-6 0,0-5 15,-3-2 0,3-2 1,-3-5-1,1-2 41,0-2 1,-3-4 0,3-2 0,-2-2 38,-1-2 1,1-4 0,0-3 0,-1 1 19,-1 0 1,2 1 0,0-2 0,0-2 15,0-1 1,0 0 0,3 1 0,-1 5 69,0 3 1,2 2-1,0 3 0,0 7 0,2 7 9,0 3 1,0 5 0,-1 3 0,0 4-29,1 2 0,1 3 0,-3 4 0,0 3-38,0 1 0,0 3 1,2 0-1,0 1-145,-1-1 0,0 0 0,-1-2 1,0-1-18,0-2 0,0 1 0,0-3 0,-1-3-35,-1-5 1,1-3 44,-4-3 0,4-7 0,-1-2 0,1-3 54,1-4 1,-2-1 0,0-3 0,0-2 59,-1 0 0,1-2 0,-1-1 0,-1 0 26,1-1 0,1-1 1,-3 1-1,1-1 4,1-1 1,-3-1-1,2-3 1,1 3 5,1 0 1,-1 0-1,1 3 1,-1 0 32,1 2-1,1 2 1,-1 5 0,1 1 360,1 2-248,0 3 0,0 2 0,0 4-138,0 3 0,0 0 0,0 3 1,0 0-16,0 3 0,0 3 0,0 2 1,0 2-42,0 2 1,2 4 0,0-1 0,0 2 31,1 1 0,-1-3 0,1 0 0,0 0-31,-1 0 1,0-3-1,1 1 1,-2-3-37,0-3 1,1-2 0,0-2 0,-1-1-22,0-1 38,-1-3 1,-1-3 0,0-4-1,-1-1 2,0-2 1,1-3 0,0-1 0,-2-3 18,2-1 1,-2-1-1,1 0 1,0 1-3,-1-1 0,2-3 0,-3 0 0,0-1 20,1-1 0,1 1 0,0-2 0,-1 0-5,1 0 1,-2 0-1,2 1 1,1 1 16,0-1 0,1 1 0,0 2 0,0 2 8,0 3 0,0 2 0,0 1 113,0 1-120,0 3 0,0 0 0,0 6-2,0 1 0,1 2 1,0 2-6,1 1 1,0 0 0,-2-1 0,1 3-2,1 1 0,-1 4 0,3 1 0,-1 2 20,-2 0 0,2-2 1,0 0-1,0 1-16,0 0 0,1 2 1,-2-2-1,0-1-58,-2-2 0,1-1 0,0-2 0,2-1-258,-2-3 80,0-1 0,-2-4 139,-1-3 0,1-3 1,-1-3-1,1-1 37,-2 1 0,3-1 1,-2-2-1,0-1 35,0-3 0,1 1 1,-2 0-1,1 0 29,0-1 0,-1-2 0,2 0 0,-1 0-32,0 1 1,2-2-1,0 1 1,0 1-97,0-2 0,0 3 1,0 0-1,0 3-287,0 1 1,0 4-354,0-1 0,2 4 26,0 2 1,2 3 0,-1 3 210,1 1 1,-2-2-1,1 0 519,0 0 0,5-1 0,-1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21:20:28.297"/>
    </inkml:context>
    <inkml:brush xml:id="br0">
      <inkml:brushProperty name="width" value="0.06" units="cm"/>
      <inkml:brushProperty name="height" value="0.06" units="cm"/>
      <inkml:brushProperty name="color" value="#FFFFFF"/>
    </inkml:brush>
  </inkml:definitions>
  <inkml:trace contextRef="#ctx0" brushRef="#br0">456 523 7915,'-7'-17'-36,"3"1"1,0 2-1,1-3 115,-1-1 0,3 0 0,-1-3 1,1 1 241,1 3 1,3 2 0,1 5-1,0 2-145,0 3 0,0 3 1,1 5-1,-1 4-43,1 5 1,-2 4 0,1 6 0,0 1-117,-1 2 0,-1 4 0,2 0 0,-1 0-108,-2-1 0,2-4 0,-1 0 0,0 0 8,-2 1 1,0-2 0,0-2 0,0-2 23,0-2 1,-2-1 0,-1-4-1,0-2-6,-2-4 0,1-3 0,1-8 62,0-3 1,-2-5 0,3-4 0,0-5 103,-1-2 0,3-4 1,-3-1-1,1-1 29,-1 0 0,-1 0 0,1-2 0,0-1 91,-2-1 0,1 1 0,0-1 0,-1 4-132,-1 2 0,1 5 0,0 5 159,0 4 0,2 8 0,-2 8 0,3 6-151,2 4 0,0 3 0,0 3 0,0 1-84,0 2 0,0 5 1,0 3-1,0 1 25,0 0 0,0-2 0,2 1 0,0 0-140,-1 0 1,1 1 0,-1-1 0,1-1 6,0-1 1,-2-2 0,0-3 0,0-2-18,0-5 1,1-7 51,1-4 0,-1-8 0,1-5 0,-1-5 80,-1-6 0,0-2 1,0-6-1,0-2 94,0-1 1,0-2-1,0 1 1,0 0 54,0-3 1,-2-1-1,0-5 1,-1-1-72,1-3 1,0 2 0,-2 0 0,0 3 168,0 5 0,-1 8 0,2 11-102,0 7 1,1 9-1,0 8 1,1 7-94,1 5 0,-2 4 0,0 4 0,1 4-114,0 4 1,1 2-1,0 3 1,0 2-61,0 1 1,0 4 0,0 0 0,0 1-94,0-2 0,-1-2 0,0-3 0,-1-3-184,0-6 0,1-9 270,-1-11 1,-1-7 0,-1-7 0,1-4 91,0-5 1,1-6 0,-2-4 0,-1-5 136,-1-4 0,1-6 1,0-4-1,0-3 83,1-2 0,-2-6 1,-1-2-1,1-5-15,0-3 0,-1-1 0,1-1 0,1 2-1,1 5 1,2 10 0,-2 18 96,2 10 0,-1 9 0,4 11-145,1 4 1,-1 8 0,2 3-1,-1 6-78,0 6 0,3 4 0,-1 5 0,0 2-75,0 4 0,0 3 1,1 3-1,-2 1-72,0-1 0,2 1 0,-3 1 0,-1-1-197,0-1 1,0-9 0,0-8-1,1-8-748,0-6 898,-2-4 0,0-10 0,0-5 0,0-7 136,0-3 1,0-5 0,0-4-1,-2-5 161,0-5 0,-3-5 1,1-4-1,0-3 13,0-3 0,2-3 0,-2-3 0,1-4 48,-1-4 1,3 0-1,-2 0 1,3 2-25,0 3 1,0 4 0,0 8-1,0 9 570,0 9-631,0 12 1,0 7 0,2 10 0,1 4-23,0 3 1,1 7 0,1 6 0,-1 8-96,1 7 1,1 3 0,0 9 0,-2 2-141,1 4 1,-2 6 0,2-1 0,-1 2-199,-1 2 0,0-2 1,-2-6-1,1-13-141,0-11 0,0-11 0,1-9 218,-2-6 1,0-6 0,-1-6 113,0-5 0,0-6 1,-1-5-1,0-3 268,-2-4 1,-1-3 0,1-8-1,0-5 146,-2-4 1,1-3 0,0 0-1,0-3-51,0-3 1,-2-6 0,2-4 0,-1 2-117,1 2 0,-2 4 0,3 8 1,-1 6 477,2 8-427,1 8 1,1 15 0,-1 8-91,-1 5 1,2 6 0,-3 5 0,3 5-60,0 6 1,0 4-1,0 6 1,0 3 11,3 2 1,-2 6 0,3-1-1,-1 3-189,1 2 1,-3 3-1,1 1 1,0-1-87,0-1 1,-1-3 0,1-9-1,-2-7-762,0-6 818,0-4 0,0-13 0,-2-7 0,0-7 96,1-6 1,-2-5 0,0-5 0,0-5 229,0-5 1,-2-6 0,2-3 0,-2-2 14,1-3 0,0-1 0,-3-3 1,1-2 27,0-3 0,0 0 0,1 4 0,1 2-68,2 2 0,-3 4 1,2 6-1,1 9 73,-1 10 0,0 8 0,1 7-80,0 5 1,-2 6 0,2 8 0,0 5-29,2 5 0,0 6 1,0 3-1,0 3-127,0 2 0,0 3 0,0 2 0,0 2-166,0-1 1,0-1 0,0-5 0,0-3 5,3-4 1,-3-4 0,2-5-1,-1-6-532,-1-5 651,0-10 0,-2-2 0,0-9 0,0-3 113,-1-4 1,1-7 0,-1-1 0,-1-4 148,1-3 1,-1-2 0,-1-4 0,2-2-10,0-2 0,-1-3 0,1-2 1,1-1-35,-1 2 0,3-1 0,-2 5 0,1 5-5,1 3 1,0 10 0,-1 5 30,-1 6 1,1 5-1,-1 5-92,1 4 0,1 5 1,0 5-1,0 3-100,0 3 1,0 2 0,0 6-1,0 2-69,0 3 1,0 3 0,0 2 0,0 3-49,0 2 1,0 2 0,0 0 0,0-2-131,0-2 0,0-5 0,0-3 1,0-5-428,0-5 0,0-6 450,0-7 1,-2-5 0,0-7 251,1-5 0,-1-2 1,1-5-1,-1-5-7,0-4 1,-1-5 0,1-2 0,0-6 169,-1-2 1,2-1 0,-3-1 0,2-1 118,0-1 1,1-2 0,1 2-1,0 1 21,0 3 1,0 7-1,0 11-37,0 3 0,0 10-86,0 6 1,0 3 0,0 9 0,0 1-159,0 1 0,0 6 0,0 2 0,0 3-109,0 5 1,0 2 0,0 6 0,0-3-58,-2 0 0,1-1 0,-1-1 0,1 0-97,1-1 1,0-4 0,-1-8 0,0-2-645,-1-3 824,0-4 1,2-6 0,0-7 0,-1-4 58,-1-3 1,1-3-1,-1-3 1,0-2 59,0-1 1,2-4 0,-3-2 0,3-1 93,0 0 0,-2-1 0,-1 0 0,2-2 5,0 1 0,-1-1 0,0 2 0,1 1-78,0 2 0,1 1 0,0 6 0,0 3 120,0 4 0,-1 5-117,-1 4 1,1 6-1,-1 5 1,1 4-121,1 2 1,0 4 0,0 3 0,0 1-35,0 0 0,0 3 0,0 1 0,0-2-25,0 0 0,0 0 0,0-4 0,0-1-80,0 0 0,0-1 1,0-2-1,0-3-171,0-4 0,0-3 272,-2-2 1,1-4 0,-1-3 0,1-5 68,1-2 1,-1-3-1,0-4 1,-1-1 99,0-2 0,2-1 0,0-2 0,0 1-11,0 0 1,-2-1-1,-1-1 1,2 0 46,0 0 0,1-1 0,0 1 0,0 0-93,-3 1 0,3 4 0,-2 1 0,1 4 173,1 2-199,0 5 1,0 5 0,0 5 0,0 4-30,0 2 1,0 2 0,0 1 0,0 1-36,0 1 1,0 1 0,0-1-1,0 0-13,0 0 1,0-1 0,0 2 0,0-2-43,0 0 0,0-1 1,0-1-1,0-1-3,0 0 0,0 0 0,0-4-69,0-1 186,0-1 0,0-6 0,0-3 0,0-3 16,0-2 1,0-2-1,0-2 1,0-1 33,0-1 0,0 0 1,0 1-1,0-2 27,0-1 1,0 2 0,0-3 0,1 1 1,1 0 1,-2 0-1,3 2 1,-3 0-11,0 1 1,0-1-1,0 3 1,1 1-4,1 2 0,-1 1-9,1-1 0,-1 4-38,-1 3 0,0 3 0,0 4 1,0-1-10,0 0 1,-1 3 0,0 0 0,-2 1-15,2 2 0,0 0 1,-1 1-1,0-1-10,1 1 0,0-1 1,0 0-1,0-2-52,-1-1 0,-1 2 0,3-2-62,-2 1 0,1-2 1,-1 0-54,1-1 138,1-3 1,-2-2 0,0-4 34,0-2 0,2-3 0,0-1 0,0-1 66,0-1 0,0 0 0,0-1 0,0 0-45,0 0 1,0-1 0,0-1 0,2 0 27,0 0 0,0 1 0,-2 1 0,0 1-18,0 0 1,0 0 0,0 1 0,0 1 70,0 1 0,0 1-37,0-1 0,0 5-58,0 2 0,0 3 1,0 6-1,0 1-25,0 2 1,0 1 0,0 0 0,0 0 4,0 0 0,0-1 0,0-1 1,-1 0-39,-1 0 1,1 1-1,-1 1 1,2-2 0,0 0 0,0-3 0,-1 1 0,-1-1-79,0 1 0,0-3 5,2-1 98,0-4 0,0-3 0,0-5 52,0 0 1,-2-2-1,0 0 1,0 0 23,2-1 0,0 0 1,0 0-1,0 1 10,0 0 0,0-3 1,0 2-1,0-2-6,0-1 1,0 2-1,0 0 1,0 1-12,0 0 1,2-2 0,0 4 0,-1 0 26,0 1-81,-1 0 2,0 4 0,0 3 1,0 4 20,0 2 0,0 2 0,0 2 0,0 0-10,0 1 1,0 1 0,0 1 0,-1 0-5,-1 0 1,2-1 0,-3 1 0,3-1-51,0-1 1,-2 1-1,-1-2 1,2 1-44,0 0 0,1-4 0,0 2-149,0-2 159,0-3 1,0-2 82,0-4 0,0-2 0,0-2 0,0-1 28,0 1 0,0-1 0,0-1 0,0-1 19,0 1 1,0 1 0,0 0 0,0-1-14,0 0 1,1-1-1,0 1 1,2-1-35,-2 1 0,0-1 0,-1 0 0,2-1-12,0 1 0,0 1 1,-2 1-1,0 1-59,0-1 0,1 1 0,0 0-282,1-1 0,1 1-272,-3-1 0,0 3-584,0 0 1,0 2-185,2 0 0,-1 2 1401,1 2 0,2-4 0,-1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21:20:38.013"/>
    </inkml:context>
    <inkml:brush xml:id="br0">
      <inkml:brushProperty name="width" value="0.06" units="cm"/>
      <inkml:brushProperty name="height" value="0.06" units="cm"/>
      <inkml:brushProperty name="color" value="#FFFFFF"/>
    </inkml:brush>
  </inkml:definitions>
  <inkml:trace contextRef="#ctx0" brushRef="#br0">70 97 7946,'-12'-3'-50,"1"-1"0,1-1 1,1 0-99,1 3 0,1 2 0,3 2 0,1 3 291,0 0 0,3 7 0,-2 1 1,2 4-97,2 3 1,-1 2 0,4 4 0,1 2-23,2 2 0,1 1 1,-2-2-1,1-1 4,0-1 1,1-1 0,-3 0 0,0 0-62,-2-3 1,1-3 0,-3-3 0,0-3 60,-1-2 0,1-7-14,0-5 0,0-5 0,-2-7 0,0-2 34,0-3 1,0-2 0,0-1 0,0-1 41,0-3 1,0 2 0,0-1 0,0 0 14,0 0 1,0 2-1,0-3 1,-1 1 10,-1 0 1,1 2 0,-1 3 0,2 3 63,0 2 1,0 5-140,2 6 1,0 8 0,1 11 0,1 3-66,0 1 0,0 2 1,2 3-1,-1 0-47,-1 2 1,0-3-1,2 2 1,-1-3 3,-1 0 0,-2-1 0,2 0 0,-1-2 18,1-2 1,-3-1 0,1-5 0,0-1-12,0-3 0,-1-4 34,1-7 1,-1-5-1,-1-8 1,0-3 28,0 0 0,0-4 0,0-2 1,0-1 59,0 0 0,-3 1 1,1 1-1,0 1 25,-1 2 1,3-2 0,-3 0 0,1 1-7,-1 2 1,1 2-1,2 3 1,0 2-29,-3 4 1,3 4-1,-2 5 1,1 5 2,1 4 1,0 5 0,0 2 0,1 1-92,1 2 0,-2-1 0,3 0 1,-1 0-28,1 1 0,-1-2 0,0-1 0,0-1 7,-1 0 0,1-3 0,-1 1 0,1-2-45,0-1 1,-1-4 0,1 0 11,0-2 0,0-4 1,-2-1-1,0-3 57,0-3 1,1-3 0,0-2 0,1-1 71,0-1 1,-2-2-1,0-1 1,0 0 27,0-2 0,0 2 0,0 1 0,0 2-5,0 0 0,0 0 0,0 1 0,0 1 203,0 3-218,0 1 1,3 6-1,-1 4 1,0 4-56,1 4 1,-3 2 0,3 1 0,-1 4-66,0 0 1,3 1 0,-3 1 0,0-1-39,1 0 0,0-2 0,1 0 0,-1-2-201,0 0 1,-2-4 182,3 0 1,-2-7 0,1-3 0,-1-6 116,0-5 0,0-5 1,-2-2-1,0-3 34,0-2 0,0 0 0,0 1 0,0 0 52,0 0 1,0 2-1,0 2 1,0 1 10,0 1 1,0 2 0,0 0 76,0 4 0,0 5-81,0 4 0,1 4 1,0 4-1,1 4-62,0 2 0,-1 0 1,-1 1-1,0-1-71,0 1 0,2-2 0,0 2 1,-1-1-80,0-1 1,0-1 0,0 1 0,1 0-30,0 0 1,-2-3-1,0-2 1,0 0 66,0-2 0,1-2 1,1-1 49,0-2 0,0-3 0,-2-7 0,0-2 61,0-4 0,0 0 1,0-3-1,0 1 16,0-1 1,0 0 0,2-2-1,0 1 56,-1 0 1,0 2-1,-1 0 1,0 2 128,0 0 1,0 3-69,0 1 0,0 5 0,0 7-108,0 5 1,2 3 0,0 4-1,0 0-16,-1 2 0,-1-1 1,0 3-1,0-1-57,2 1 0,-1-3 1,1 2-1,0-1-67,0-1 1,-1-1 0,1-2-1,1 0-99,-1-1 1,1-1-1,-2-3 74,1 1 1,2-4 0,-1-3 53,1-4 1,-3-5 0,1-2 0,-1-2 44,-1-2 1,0-1 0,0 2 0,0-2 76,0 0 0,0 1 0,0-2 0,0 2 27,0 0 1,0 0 0,0 0 0,0 3 5,0 0 1,-1 2 0,-1 0 46,-2 4 0,0 1 0,1 5-75,0 3 1,1 2 0,1 4 0,0 2-66,-1 1 1,-1 1 0,3 0 0,0 1-18,0 1 1,0 1 0,0-2 0,0 1-41,0-1 0,0 0 0,0-1 0,0-1 12,0-1 0,0 0 0,0-2 0,0-2-52,0 1 0,-2-4 30,0 0 0,0-5 1,2-2-1,0-4 24,0-1 1,-1-4 0,0 2 0,-1-2 10,0 2 0,-1-2 0,1 1 0,-1-1 60,0-1 1,-1 0 0,1 0 0,0 0 14,0-2 0,-1 1 0,2-1 0,0 2-8,2 3 0,-1-2 0,-1 2 102,0 0 0,0 2-36,2 6 1,0 3 0,0 8 0,0 3-69,0 3 0,1 3 1,0-1-1,2 1-39,1 1 1,-3-1-1,2-2 1,-1 0-22,0 1 0,1-3 0,-1 1 1,0-2-34,-1-3 0,0 2 0,-1-4 3,3 0 0,-3-4 0,2-4 34,-1-4 0,-1-4 0,0-2 0,0-2 9,0-1 1,0 1 0,0-5 0,0 0 2,0 1 0,0-3 1,1 3-1,0-1 32,1 0 0,1-3 0,-1-1 0,1 0 24,0 1 0,1 2 1,3 1-1,-1 2-20,1 4 0,-3 5 0,0 4 1,1 2 50,1 2 0,-2 2 0,0 4 0,1 3-49,-2 1 0,2 4 0,-2 1 1,0 2-36,0 0 1,-1-1-1,-1-1 1,0-2-2,1-1 0,0 0 0,-2 0 1,0-3-1,0-1 1,0 1-1,-2-3 1,-3 0 0,0-3 0,-2 0 0,0-1 0,-2-1 8,-1-1 1,-3 1 0,-1-1-1,-2 0 49,0-1 0,1-1 0,-2-1 0,-1-1 57,2 0 1,0-3 0,4 1 0,-1-2 39,3 0 1,0-3 0,5 0-1,1 0-95,1 0 0,3-2 0,0 2 0,0-1-21,0 1 1,3 1-1,3 1 1,2 1-29,2-1 0,4 4 1,3 1-1,2 1-33,0 1 0,2 0 0,2 0 1,1 0-20,0 0 0,1 0 0,-2 0 0,-1 1-33,0 1 1,-1-2 0,-2 3 0,0-3 21,-2 0 0,0 0 0,-3 0 0,-1 0 7,-1 0 1,-3 0 95,-5 0 0,-3 0 0,-1 1 66,-4 1 1,-4-1-1,-3 2 1,-1-1-35,-1 0 1,-2 3-1,-1-1 1,0 2-18,-2 0 1,0 0 0,1-1-1,0-1 4,-1 1 0,-3 0 0,-2 0 1,-1-1 4,-2-1 1,-1-1-1,4-2 1,1 0 22,2 0 1,2-3 0,1-1 0,5 0-32,5 0 1,4 2-1,3-2-77,3 1 0,1 1 1,4 2-1,4 0 4,2 0 0,2 0 0,4 0 0,2 1-45,1 1 0,2 0 0,1 1 0,0 0 119,-1-2 0,-2 0 1,-2-1-1,-1 0-22,0 0 0,-2 0 1,-1 0-1,-2 0-15,-1 0 0,-4 0 1,-2 1 17,-1 1 0,-1-1 0,-2 3 9,-4-1 0,-2 1 0,-4-1 1,-1 0-33,-3 2 0,0-1 1,-4 0-1,0-2-39,-1 0 1,-2 1 0,1-1 0,0-1-21,1 0 1,-5-1 0,1-1 0,-1-1 27,0-2 1,-2-2-1,0 0 1,1-1 63,1 1 0,2-1 0,6 2 56,1 0 0,3 1 0,7 1-113,5 2 1,6 0-1,4 1 1,4 1 7,0 1 0,4-1 0,2 1 0,1-1-14,0-1 1,1 0 0,0 0 0,-1 0-30,1 0 1,0-3-1,0-1 1,1 0-68,1 0 0,-2 2 0,-4 0 1,-2 1 79,-1 1 1,-5 1-1,-2 1 1,-5 3 118,-4 0 1,-2 2 0,-1-1 36,0 0 0,-3 0 0,-1-1 0,-2-1-30,0-1 0,-4 1 0,-1-2 0,-3-1-45,-1 0 0,-3 0 0,-1 0 0,-2 1-15,-2 0 1,3-1 0,-2-1 0,2 0-42,1 0 0,0 0 0,0-1 0,2-1-6,2 0 1,4-1-1,3 2 1,1-2 21,0 0 1,4 0-43,3-1 1,4 3 0,5-1 0,1 1 19,2 1 0,2 0 1,1 0-1,2-1 36,2-1 1,1 1 0,0-1-1,2 1-12,1-1 1,2 1 0,1-1 0,-1 0-53,-3 0 0,-1 1 1,-3-1-1,-2 2 1,-3 0 0,-1 0 48,-6 0 1,-2 0 81,-2 2 1,-4 0 0,-3 1 0,-1 0-43,-3-1 0,2-1 0,-2 1 0,0 0-45,-2-1 0,-3 0 0,-2-1 0,0-1-1,1-1 1,-3 1 0,1-4-1,-1 0-9,1 0 0,0-2 1,4 1-1,-1-1 77,2 1 0,2 0 1,-1-1-75,2 1 1,5-1-1,2 1-73,1 0 1,5 2-1,1 1 1,4 1 4,1 0 0,3 0 0,2 4 0,2 1 31,1 0 1,2 2-1,2 1 1,0 0 50,1 1 0,-2-1 0,-2 1 0,0 0 7,-2 1 1,0-1-1,-4 2 1,-1-2 17,-2-1 0,-2 1 1,-1-1-1,-1 1 106,1-1 1,-4-2 0,-1 1-60,-1 0 0,-2-2 0,-1 1 0,-2-1-36,-2-2 0,0 0 1,-1-1-1,0-1-22,-1-1 1,0 1-1,-2-4 1,0 0-26,0 0 1,0-2-1,-1 0 1,1-1-16,0 0 0,0-2 0,0 3 0,1-3 38,0 0 0,0 2 0,3 0 0,0 1-10,2 0 1,1 3-1,4 0-13,1 2 0,2 0 0,4 2 0,1 2-67,1 0 1,3 5 0,2-1 0,-1 1-93,0 1 1,-1-2 0,0 0 0,0 2 70,2 0 1,-1-1 0,1 2-1,-2-1 23,0 0 1,-2-1 0,-1 2 0,1-2 34,-1-1 0,1 1 1,-4-2 181,-2 0-111,-2-2 0,-4-4 1,-5-1-1,-2 0-20,-2-2 0,-1-2 0,-1-3 0,0 1 43,2 1 1,-1-1-1,-2-2 1,0 0-3,1-1 0,2 1 0,0-1 0,2 1 65,-1 0 1,1-2-1,3 4-45,1 0-128,3 1 0,1 3 1,3 3-1,2 2-12,-1 3 1,0 2 0,3 1-1,-1 2-112,0 1 0,0 0 0,-1 1 0,-1 0 125,-2-1 0,3 0 0,-3-2 0,-1 0 56,0 0 0,-1 1 0,-1 0 1,-1-1 10,-2-1 0,-3-2 0,-1 0 0,-3 0-10,-1 0 0,-1-2 1,-2 1-1,-3-1-28,0-2 1,-4 0 0,-2-1 0,-1 0-41,0 0 0,0-3 1,0-1-1,1-3 13,-1-1 1,4-2 0,5-4 0,-1-1 36,1-2 0,-1-1 0,0-2 0,2-1 58,2 0 1,3-1 0,1 3 0,3 1-27,2 3 1,1 3 0,3 6 0,3 2-11,1 2 0,2 1 1,3 1-1,2 0-21,4 0 0,-1 1 1,3 0-1,1 2-6,0 1 0,1-2 0,1 2 0,2 1 8,1 1 0,4-2 1,2 1-1,0-1-28,2 2 1,-2 0 0,0-1-1,0-1-60,-2 1 1,-4 0 0,-1-1 0,-2-1 1,2 0 0,-2-2 1,0 1-1,-1-1 6,-2-1 0,-3 0 0,1-1 1,-4-1 53,-3-2 1,0 0 0,-3 0 0,0-1-4,-3-1 0,-2 0 0,0-1 95,-2 1 0,-1-1 0,-2 1 0,-2 0 0,-1-1 1,-1 0 0,-2-1 0,-1 0-31,-1 0 0,-2-2 1,0-1-1,1 0 8,0 0 0,1 0 0,0 1 0,1 1 80,2 0 1,0 2-70,4 3 0,0 3 0,2 1 1,3 5-29,2 3 0,3 2 0,2 4 0,1 2-31,2 1 1,-1 0 0,2 2 0,-1 0-34,1 0 1,-1 3-1,2-1 1,0 1 15,1 0 0,1-2 0,0 2 0,0-2-40,0 0 0,-3-3 0,0-5 0,-1-1-84,-1-2 0,-1-1-98,0-1 226,-1-2 0,-2-8 0,-2-2 1,-1-2 0,-1-2 1,0-2 0,-1 0 0,-1-1 39,-2-1 1,0 0 0,0-2 0,-1-2 88,-1 1 0,0-3 1,-1 2-1,0-2 11,-1-2 1,0-2 0,-2 1 0,0 2-30,3 2 0,-1 4 0,3 2 1,0 3 32,0 4 1,4 4-1,-1 5-105,1 4 1,2 7 0,1 3-1,2 4-54,2 4 1,0 3-1,2 0 1,-1-1 1,2 1 0,0-2 1,-3-1-1,0 0-5,1-1 1,-1-2 0,1-2 0,-2-4-216,0-4 148,0-3 1,-4-7 0,0-3 54,-2-4 0,-2-2 0,-2-3 1,1-2 47,-1-1 1,-3-1 0,-1-1-1,-1-2 67,-2-1 1,2 3-1,0-4 1,-2 1 69,0-2 1,-1-1 0,-2-1 0,1 0 54,2 0 1,1 4 0,4 2 0,2 2 37,1 3 1,3 2-170,6 6 1,0 5 0,6 8 0,2 2-130,1 2 1,4 1 0,-1 4 0,1-1-90,2 3 0,-2-2 0,0 1 0,-2-1-53,0-1 1,-1 1 0,-2 1 0,-1 0 41,-1-3 0,0 1 0,-3-4 1,-2-1-24,-1-1 1,-1-5 186,0-1 0,-1-6 0,-4-1 65,-1-3 1,-1-3-1,-4-1 1,0-2-23,-1-1 0,0 0 0,-1-1 1,1-1 2,-1-3 0,-2 2 1,0-3-1,-1 1-11,-1 0 0,-1-2 0,0 2 0,-2-3 52,-3-2 1,4 3 0,-4-1 0,3 1 76,1 3 1,2 3-1,1 2-24,1 1 1,5 4-1,4 7 1,1 3-63,1 2 0,1 3 1,1 0-1,3 1-110,3 1 0,-1 0 1,4 1-1,0 2-17,2 0 1,-3-1-1,1 2 1,0-1-20,1 1 0,1 0 1,-1 1-1,-1-1 32,-2-2 0,-2-3 0,-2-2 32,0-1 0,-2-4 0,-3-5 12,0-4 1,-3-2 0,-2-2 0,0-1 4,-2-1 0,0-3 0,-1-2 0,-2 1 14,0 0 0,-2 1 1,1-2-1,-1 0 63,-1-2 0,0 0 1,0-4-1,0-1 31,1-1 1,0-1 0,1-3 0,2 2-29,2 2 0,4 5 0,0 4 0,3 2-8,0 4 0,0 4 0,1 5 1,3 5-37,2 4 1,3 5-1,-1 5 1,4 2-73,2 3 0,-1 1 0,3-1 1,-1-1-92,0 0 0,2-1 0,-2 0 0,0-2 6,1-1 0,-3-1 1,2-2-1,-4-3-59,-2-2 0,-2-3 0,-1-3 38,1-2 0,-3-2 0,-1-4 0,0-3 105,-1-3 1,-2-2 0,0-3-1,0 0 67,0-2 1,0 1 0,0-4 0,-2 0 39,0-3 0,-3 1 0,1-1 0,-1 1 9,1 1 1,-2-3-1,1-2 1,-2 0 104,1 0 0,-2 2 1,4 4-1,-1 1 84,1 5 1,1 3-197,3 7 1,0 6 0,0 9-1,3 4-45,1 4 1,2 2 0,1 5 0,1 2-104,0 1 1,1-1 0,-2-3 0,1 0-63,0-2 1,1 2-1,-1 0 1,1 0-113,-1-2 0,1 0 0,0-5 0,-2-1-709,0-3 833,0-6 0,-4-4 0,0-7 0,-3-4 84,0-5 1,-2-4 0,-1-2 0,0-4 129,-2-2 1,-1-2 0,-1-2 0,-1-1 46,0-1 1,-1-1 0,3 0 0,-1-2 18,1-2 0,-1 1 0,1-4 0,0 1-20,-1 2 0,1 7 1,2 4-21,2 6 0,1 9 1,1 5-23,0 7 1,2 5 0,1 5 0,1 3-59,1 3 1,1 2 0,1 5 0,0 1-80,2 0 0,0 3 0,-1-3 0,1 1-38,1 0 0,1-3 0,1 1 0,0-1-17,-2 1 1,0-6 0,1 0 0,-3-6-143,0-2 1,-4-6 109,0-2 0,-2-7 0,0-2 0,-2-4 85,0-3 1,0-3-1,-2 0 1,-1-2 142,0-2 0,-1-2 0,-4 0 0,1 0-5,-2 0 1,1-1 0,1-1 0,0-1 30,-2-1 1,2-1-1,-1-4 1,1-2 55,0-1 1,1 1-1,-1 1 1,2 3 26,0 3 0,3 6-90,2 4 0,0 10 0,0 7 1,0 6-140,2 4 1,3 5 0,3 6 0,0 1-33,0 2 1,1 2-1,0 0 1,1 2-146,2 0 0,-2-3 0,0-1 0,0-2-150,0 0 1,-2 0-1,2-2 1,0 0 31,-3-3 1,0-4 0,-3-2 0,-1-5 64,0-3 0,-3-4 0,3-6 100,-3-4 1,-3-5-1,-1-5 1,-1-1 176,-2-2 1,1-2 0,-1-1 0,-1-2 48,-1-1 0,-2 1 1,3-1-1,-1 0 81,0 1 0,1-5 0,-2 0 0,2-2-16,2 0 1,0 4 0,2 2-1,0 3 172,2 4-224,2 7 0,0 6 0,2 8 0,1 6-35,0 2 1,4 7-1,1 3 1,1 3-53,0 3 1,1 2 0,3 3 0,-1-1-28,-1 0 0,1 2 1,-2 0-1,3 0-78,-1 0 0,-2-3 0,-1-1 1,-2-2-11,-1 0 0,0-6 1,-2-4-52,-1-3 1,-3-8 0,0-5 57,0-6 0,0-2 0,0-4 1,0-3 114,-3-3 0,0 0 0,-4-5 0,1 0 35,0 0 1,-1 0-1,0-3 1,-1 0 38,0 1 1,-1-3-1,2-1 1,-1-1 187,0-2 1,-1 0-107,3 0 1,1 6 0,2 5-1,0 3-36,2 3 1,2 9-1,2 6 1,0 7-86,2 4 1,1 6 0,1 2-1,1 4-64,1 2 1,1 3 0,0 2 0,-1 2-69,0 0 0,2-2 1,-2 0-1,0 1-139,1 2 0,-2 1 0,-2 2 0,1-2-53,-1-3 1,1-2 0,-2-4 0,0-5-41,-3-5 1,-1-5 164,1-5 0,-1-8 0,1-4 0,-2-4 75,-2-3 1,1-3-1,-4-1 1,1-2 192,1-4 1,-3-1 0,2-3 0,-2 0 38,-1-1 1,1 0-1,0-3 1,-1 0 79,1-3 0,-1 0 0,1-3 1,0 2-115,-1 3 1,4 7-1,0 7 1,3 6-50,0 4 0,0 5 0,0 4 0,0 4 32,3 4 1,0 5-1,4 4 1,-1 2-135,0 3 1,3 1 0,0 5 0,-2 2 52,0 1 0,0-1 0,-1-3 1,0 0 8,-2-2 0,2 2 0,-2 0 0,2 0-52,0-2 0,-1-2 1,-1-5-1,1-1-73,1-2 1,0-5 0,0-4-112,1-5 1,-3-7 0,0-5 0,-1-4 177,-2-2 0,0-4 0,-1-3 0,0-1 103,0 0 0,0-2 0,-1 0 1,0-1 97,-2 1 1,-2-5 0,2-1 0,-1-2 82,-1 1 1,4 1-1,-1 2 1,0 3-73,0 2 1,1 10 0,-1 4-146,2 3 1,0 6 0,0 4-145,0 5 0,0 1 0,2 3 1,0 3-45,-1 1 0,2 2 0,0 3 1,1 1-170,1 2 1,0 4 0,2 5 0,-1 3-14,1-1 1,0 1 0,0-1 0,2 3 184,-1 2 0,-1-4 1,-1 2-1,1-5 144,-1-3 1,1-5 0,-2-5 0,0-4-27,0-5 0,-3-5 1,1-2-36,0-4 1,-1-1 0,-2-4 0,0-2 34,0-2 1,0-1-1,-2-3 1,-1-3 39,0 0 0,1-3 1,-3-2-1,0 1 84,0-3 0,0 0 1,1 0-1,-1-1 46,-1 0 0,0-3 0,0-2 0,-1-3-101,1 1 0,-1 0 0,1 2 1,0 2-46,2 3 0,1 7 44,3 6 0,0 9 1,0 6-1,0 6-15,0 2 1,0 4 0,0 2 0,0 1-30,0 3 0,2 0 0,0 4 0,1 0-10,-1 1 1,0 1 0,1 1-1,1 0-49,-1 0 0,-1-2 1,0 2-1,-1 1 27,2-1 1,-3-3 0,2-1 0,-1-5-59,-1-3 0,0-4 41,0-3 1,-2-6 0,0-5 0,0-4 42,-1-4 0,1-2 0,-1-1 1,0-2 22,2 0 1,-2-1 0,0-2 0,0 2 46,0-1 1,-1 1 0,2-4 0,0-1 27,-1-1 1,1 0-1,-1-3 1,-1 0-23,1-2 0,1 1 0,-2-2 0,1 3 4,2 3 1,0 6 0,1 4-26,0 4 1,0 5-1,0 5 1,0 5 10,0 6 1,1 3-1,1 4 1,2 4-83,2 3 0,-2 3 0,0 3 1,1 1-81,1-1 1,0-1 0,-1 0-1,-1-2-2,1-1 1,-2 2-1,-1-2 1,-1-2 75,-1-1 1,0-4-1,0-5 1,0-3 33,0-3 0,-3-6 0,-1-3-6,1-2 0,-3-3 1,3-4-1,-2-2-5,1 0 0,2-3 0,-2-4 0,-1-2 42,-1 0 0,2 0 0,-1 0 0,1-1 19,0-2 1,-1 2 0,0-4 0,1 0 37,-1-1 1,0 0 0,1 1 0,0 0 27,-1 0 1,4 3 0,-1 2 0,0 5 124,0 5 1,2 6-157,-3 3 0,3 5 0,0 7 0,2 2-89,0 3 1,3 4-1,-1 2 1,0 1-15,0-1 0,0-1 0,3 1 1,-2 1-152,0-1 1,0 1 0,0 0-1,0 0 13,2 0 0,-1 0 0,-1-3 1,-2-3 84,0-2 0,1-3 7,-2-3 0,1-4 0,-3-6 0,0-3 43,0-3 1,-1-4 0,-1-2-1,0-3 40,-2-2 1,0 0-1,-1-4 1,1-1 32,-1 2 1,2-1-1,-1 1 1,0 0 22,1-1 0,-1 2 0,-1-2 0,2 2-9,0 2 0,-1 1 1,2 3-1,0 1 80,1 1 0,1 6 0,0 7 0,3 8 1,2 7-1,0 2-95,2 2 1,-1 2 0,0 3 0,1 0-63,-1-1 1,1-2 0,-1-2 0,0-1-43,-2 0 0,2-2 0,-2-1 0,1-3-27,-1-2 1,1-3-59,-3-2 0,1-7 0,-1-3 0,0-4 74,-1-3 0,0-3 0,-1 0 0,0-2 26,0-2 0,-2-2 0,0 0 0,0 0 29,-1 0 0,1-1 1,-1 1-1,-1 0 4,1 0 1,-1-3 0,-1 2 0,2 0 68,0 3 0,-2 2 0,3 0 0,1 2 116,0 3 1,1 1-133,0 2 1,0 4 0,0 3 0,0 4-32,0 2 0,0 3 0,1 1 1,0 3-19,1 2 0,3 0 0,-2 2 1,0 0-28,2 2 0,1 3 0,-1 1 0,0 0-36,0-2 0,-1 1 0,2 0 1,0 0-11,-2 0 0,1-1 0,-2-4 0,0-3-215,0-2 0,2 0 210,-4-8 0,1-2 0,-2-7 60,0-3 0,0-1 1,0 0-1,0-2 25,0-1 1,0-3 0,0 0 0,0-1-1,-2 0 0,1-2 1,-2 2-1,1-1 2,0 0 1,-2 0 0,1-2-1,0 1 7,0 1 0,-1 0 0,1-2 0,-1 0 29,-1-1 0,2 2 0,1 0 1,1 2-31,-1 0 1,1 1-1,-1 3 1,1 1-63,1 3 0,0 1 1,0 0 8,0 1 0,1 3 0,0 3 44,1 3 1,1 3-1,-1 1 1,1 2 65,0 2 0,1 1 1,1 3-1,-1 2-15,1 2 0,-1 0 0,0 0 0,0 1-9,0 2 1,1-2 0,0 1 0,0-1-40,-1-1 0,2 3 0,-2-1 0,1-1-31,-1-2 1,1 0 0,-2-3 0,0-1-17,0-1 0,1 2 0,-2-3 0,0-2-264,1-2 207,-2-1 0,2-4 0,-3-3 59,0-4 1,0-2-1,0-2 1,-1-2 8,-1 1 0,1-2 0,-2-2 0,0 0 6,-1 0 1,1 0 0,-1-1 0,0-1 6,1 0 0,-1-1 0,-1-1 1,1-2-4,-1 0 1,1-2 0,0-2 0,0-1 5,0 0 1,1-2 0,1 5-1,0 1 10,1 2 0,-1 0 0,1 4 0,-1 1-7,0 2 1,2 2 19,0-1 0,0 4 23,0 0-10,0 1-25,0 1-5,0 1-4,0 3 63,0 3 0,0 1-29,0 2 0,0-2 0,0 1-8,0 0 1,0 0-1,0 2 1,0-1-2,0 1 1,0 0 0,2 1 0,0 3-10,-1 1 1,2 3 0,0 1 0,0 1-11,0 3 1,1 0 0,-1 3-1,0-1-4,2-2 1,-2-2-1,0-2 1,-1 0-29,0-2 0,1-1 1,-1-2-1,0-2-26,-1 0 0,0-1 1,-1 0-54,0-1 1,0-2 0,0-1-344,0 1 323,0-2 0,0-1 1,0-4 71,0-3 0,-1 0 0,0-2 0,-1 1 59,0-1 0,2 0 0,0-1 1,-1 0 16,-1 0 1,1-1 0,-1 0 0,1-1 12,1 1 0,0-2 0,-1 2 0,0-1 5,-1-1 0,0 1 1,2-1-1,0-1-10,0-2 1,-2-1-1,-1-1 1,2 0 30,0-1 1,1 2 0,0-1 0,0 0-29,-3 2 1,3 0 0,-2 2 0,1-1-19,1 3 0,0-2 0,0 4 1,-1 1-16,-1 2 1,1-1-1,-1 2-13,1-2-39,1 2-78,0 2-4,0 2 123,0 2 0,0 2 0,0 2 22,0 1 1,1-1-1,1 1 1,0 0-7,-1 1 1,1 0 0,-1 3-1,1 0 7,0 1 0,-1 1 1,0 1-1,2 1-8,1 2 0,-2 0 0,2 1 0,-2 2-16,0 0 1,1 0-1,0 0 1,-1-1-1,1 0 0,0 0 0,-1-2 0,0-2-8,-1-2 0,2-1 0,-1 0 0,0-2-11,-2-1 1,2 0-1,0-3-31,0 0-142,-1 1 162,-1-4 0,0-1 35,0-4 1,0-1 0,-1-4 0,-1 1 23,0 0 1,0-1 0,2 1-1,-2-1 18,0 1 0,-1-3 0,2 1 0,-1-1 17,0 0 0,-1-1 0,1-2 0,0 0-10,-1 2 0,2-1 0,-3-2 0,1-2-9,-1 0 1,2 0-1,-2 2 1,1-1-23,-1-1 0,2-3 0,-2 4 0,1-1-17,-1 2 1,3 0-1,-2 1 1,1 0 21,0 2 0,-1 2 0,2-1-134,-2 2-221,-2 4 146,5 0 1,-4 3 64,2 0 1,1 0 0,-1 3 45,1 1 1,1-1-1,0 2-144,0 0 0,0 0 1,1 2-234,1-1 1,-1 1 0,1-1 0,-1 0 462,-1 1 0,-6 8 0,-1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21:22:07.039"/>
    </inkml:context>
    <inkml:brush xml:id="br0">
      <inkml:brushProperty name="width" value="0.06" units="cm"/>
      <inkml:brushProperty name="height" value="0.06" units="cm"/>
      <inkml:brushProperty name="color" value="#FFFFFF"/>
    </inkml:brush>
  </inkml:definitions>
  <inkml:trace contextRef="#ctx0" brushRef="#br0">33 213 8126,'-4'-7'-263,"0"1"0,1-1-48,2 1 0,-2-3 1,1 1-1,0-1 395,2 0 1,0 2-1,0-2 1,0 0 184,0 0 1,0 3-193,0 2 0,0 3 1,0 2-1,0 5-42,0 6 1,0 4 0,0 4 0,-1 2-21,-1 4 1,1 0 0,-1 4 0,1 1-51,1 3 0,0-4 0,0 0 1,0-5-6,0-3 1,0-4 13,0-8 1,-2-4-1,0-7 1,1-4-36,0-5 0,1-3 0,0-2 1,0-2-34,0-2 1,2-3-1,0-2 1,0 0-75,1 1 0,-1-2 0,1 2 1,1-1 167,-1-2 0,7-64 0,-3 35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21:22:10.872"/>
    </inkml:context>
    <inkml:brush xml:id="br0">
      <inkml:brushProperty name="width" value="0.06" units="cm"/>
      <inkml:brushProperty name="height" value="0.06" units="cm"/>
      <inkml:brushProperty name="color" value="#FFFFFF"/>
    </inkml:brush>
  </inkml:definitions>
  <inkml:trace contextRef="#ctx0" brushRef="#br0">296 340 8126,'-6'-6'-70,"1"0"1,2 1 0,-1 1-289,1-1 0,1-1 651,0 0 0,1 3-222,1 6 0,0 2 0,0 7 1,0 4 4,0 2 1,0 3-1,0 1 1,0-1-39,0 1 1,0-1 0,0 2 0,-2-1-17,0-2 1,0-2-1,1-1 1,0-2 17,-1 0 0,-1-3 1,3-2-25,-2-3 1,0-4-1,-1-4 1,0-4-28,1-6 0,2-4 0,0-5 0,0-3 9,0-3 0,0-3 0,0 0 0,0 0 61,0-2 0,0-1 0,0-1 0,0-1-3,2 0 0,-1 4 0,2 3 1,-1 2 117,0 2 1,1 8-144,-1 5 0,0 8 0,1 9 1,0 3-1,-1 5 1,-2 3 0,0 4 0,1 1-20,1 1 0,-1 1 1,2 1-1,-1 0-18,0-1 1,0 1 0,-1 0 0,0-1-6,1-2 1,1 1-1,-3-4 1,0-2-7,0 1 1,0-4-1,0-3-3,0-2 0,0-7-26,0-6 0,2-4 0,0-8 0,0-5 41,1-2 1,-2-4-1,3-3 1,-1-2 23,-2-2 1,2-5-1,0 3 1,0-1 13,-1 2 0,1 1 1,-1 2-1,0 0 37,-1 1 0,0 7 0,-1 2-12,0 7 0,0 7 0,0 9 0,0 6-14,0 6 0,-2 7 1,0 3-1,0 3-15,-1 3 0,1 0 0,-1 1 0,0-2-12,1 0 1,0 1-1,-1 0 1,0-1 10,0-1 1,0-3 0,2-1 0,-2-3 0,-1-4 1,3-4-46,-1-4 0,1-6 0,1-3 0,0-4 1,0-4 0,0-2 1,0-3-1,0-2 1,0-2 1,0-3 0,0 0 0,0-2 11,0-1 0,1-1 0,0-1 0,1 1 13,0 1 0,-1 1 0,-1-1 1,0 1 65,2-1 0,-1 5 0,1 2 37,-1 3 1,-1 6 0,0 5-50,0 4 0,0 6 1,0 5-1,0 3-12,0 3 0,0 0 0,0 1 0,0 2-45,0 1 1,0 2 0,0 1 0,0 0-19,0 2 0,0-2 0,-1 2 1,0-2-4,-1 0 1,-1-3-1,1-3 1,0-2-16,1-6 1,0-4 0,1-5-2,0-2 0,0-3 1,0-7-1,0-2 9,0-1 1,-1-3-1,0-2 1,-1-3 24,0-1 0,2 0 0,0-4 0,0-2 23,0-2 0,-2-1 0,-1-2 1,2-1-21,0-1 1,1 1-1,0-3 1,0 1 3,0 1 1,0 5-1,0 2 1,0 6 62,0 6 1,0 7 37,-3 6 1,3 5 0,-2 3-1,1 4-70,1 2 0,-2 7 0,0 2 0,0 4-45,1 3 1,1-1 0,-2 4 0,0 1-53,1 1 0,0 2 0,0-1 0,0 2-6,-1 0 1,-1-2 0,1-2 0,0-4 44,1-4 0,0-6 1,0-8 18,-1-3 1,2-5 0,-3-6 0,3-5 7,0-2 1,0-3-1,0-1 1,0-2 41,0-1 1,0-5 0,0 0 0,0-2-1,0-1 1,0 1-1,0-1 1,0 0-35,0 1 0,0-2 0,0 1 0,0 0-3,0 1 0,0 3 1,0 2-1,0 4 23,0 3 1,0 8 0,0 4 0,0 6-12,0 5 1,0 8 0,0 5 0,0 4-22,0 2 1,0 1-1,-1 2 1,0 1 25,-1 1 1,-1 0-1,3 2 1,-2 1-108,0 1 1,-2-2-1,1-1 1,0-3 16,0-5 0,-1-7 0,1-7 0,0-4 53,0-1 0,1-6 1,2-2-1,0-3 1,-3-3 0,3-4 1,-2-2-1,1-3 19,1-1 1,-1-2 0,0-4 0,-1-2 22,0-3 1,1-2 0,1-3 0,0-1-30,0-1 1,0-2 0,0-4-1,0-1-13,0 1 0,0 1 0,0 1 0,0 2 91,0 4 1,0 10-56,0 7 0,0 8 0,0 9 0,0 7 16,0 4 1,0 7 0,0 6 0,0 4-45,0 3 0,0 0 1,0 1-1,0-1-28,0-1 1,0 2 0,0 1-1,0 1-12,0-1 1,0-1 0,-2-4 0,-1-1-31,0-4 1,1-7 0,-2-3 41,1-5 1,1-6 0,2-4 12,0-4 1,0-4 0,0-4 0,0-3 13,0-4 1,0-2-1,0-4 1,0-2 24,0-1 1,0-3-1,0-2 1,0-2 6,0 2 0,2-2 0,0 0 1,0-1 5,-1-1 0,-1 3 0,2 3 0,0 4 69,-1 5 1,0 8-46,-1 3 0,0 12 0,0 6 0,0 7-9,0 5 0,0 4 0,0 5 0,-1 2-48,-1 1 1,1 2 0,-1 0 0,-1 1-10,1 0 0,0-1 0,0 2 0,-1 1-74,0 2 0,1-6 1,-2-4-1,0-6-57,1-5 0,1-4 0,0-5 113,-1-3 0,2-5 1,-1-5-1,1-3 29,1-2 1,0-5-1,0-2 1,0-3 20,0-1 0,0-3 0,0-3 0,-1 0 15,-1-1 1,2 0-1,-3-1 1,2-1-23,-1-2 1,1 0-1,-1-3 1,1 1 31,1 2 0,0 2 1,0 7 17,0 4 0,0 10 0,0 9-26,0 7 0,0 8 0,0 5 1,0 5-35,0 4 0,0 2 0,0 2 0,0-1-24,0 0 1,0-2 0,0 0 0,0 2-51,0 3 0,0-3 1,-2 1-1,0-4-26,1-4 0,-1-3 1,1-5-159,-1-2 202,-1-7 0,1-5 0,0-8 0,1-3 28,0-2 1,1-3 0,0-2 0,0-2 30,0-2 0,0-3 0,0-1 0,0-3-5,0-2 1,-2 1 0,0-2 0,0 0-30,2-1 0,0 0 0,0-2 0,0 1 10,0 1 0,0 4 0,0 6 1,0 2 4,0 3 0,0 6 43,0 4 1,0 15 0,0 10-2,0 0 0,0 4 0,0-1 0,0 3-23,0 2 1,0-4 0,0 2 0,0-1-16,0 0 1,0 0 0,0 1 0,-1 0-35,-1-1 0,0 1 0,-1-1 0,-1-2-52,1-1 1,1-5 0,-1-4-1,1-3 0,0-3 0,-1-6 0,2-1 36,-1-3 0,0-4 1,2-1-1,0-3 31,0-1 0,-1-2 0,-1-1 0,0-2 17,1-4 0,0-2 0,1-3 0,0 0 25,0-2 0,0 2 0,0-3 1,0 1-15,0-2 1,0 2-1,0 2 1,0 4 45,0 2 1,0 5 0,0 2 16,0 4 1,0 5-1,0 4-35,0 4 1,0 4-1,0 4 1,0 2-26,0 3 1,0 2 0,0 2-1,0 1-16,0 1 0,0 0 0,0 1 1,0 0-11,0 2 1,0 0-1,0 2 1,0-2-9,0 0 1,-2-3 0,0-2-1,0-2-86,2-2 59,0-4 1,0-7 38,0-6 0,0-5 1,0-4-1,0-1 11,0-2 1,-2-1 0,-1-2-1,2-2-16,0-1 1,1-4 0,0 1 0,0 0-8,0-1 1,0 1-1,0-2 1,0 1-9,0 1 1,0 4 0,0 0-1,0 2 27,0 0 0,0 5 1,0 1 15,0 2-9,0 3 0,0 2 0,0 4 0,0 3 4,0 3 0,-2 0 0,0 3 0,1 2 15,0 1 0,1 4 0,0 0 0,0 2 1,0 1 1,0 3-1,0-3 1,0 0-27,0-1 1,0 1-1,0 0 1,0-2-7,0-4 1,0-2 0,0-2 0,0-3-222,0-1 205,0-3 0,0-4 0,0-4 1,0-2-4,0 0 0,0-4 0,-1 0 0,0-2-6,-1-1 0,0-3 1,2 0-1,0-1-12,0-1 0,0-1 0,0-2 1,0 0 3,0 1 1,-3 1 0,1 0 0,1-1 11,0 1 1,1 3-1,0 1 1,0 1 30,0 1 1,0 1 0,0 2 0,0 1 70,0 2-62,0 3 0,0 3 0,0 5 0,0 3 21,0 2 0,0 2 1,0 1-1,0 2 0,0 1 0,0 1 0,0 4 0,0-1-14,0 0 1,0 0 0,0 0 0,1-1-21,1-1 1,-1 0-1,1 1 1,-1 0-10,-1-4 1,0-1 0,0-1 0,0-2-43,0-1 45,0-3 0,-1-3 1,-1-4-1,0-1 2,1-3 1,0-1-1,0-3 1,0-1-9,-1-2 1,0-1-1,2-1 1,0 0-36,0-1 0,-2-3 1,-1 2-1,2-1-4,0 0 0,1 2 1,0 0-1,-2 0 21,0 0 0,0 0 1,2 3-1,0 0 7,0 2 0,0 2 31,0-1 0,0 6 1,0 3 8,0 3 0,0 3 0,0 1 0,0 2 1,0 1 0,0 2 1,0 1-1,0 1 23,0 1 0,0-1 0,0 2 1,0 1-22,0-1 0,0-1 1,0 2-1,0 0 2,0 0 0,2 1 0,0-4 0,0 1-25,-2-2 1,0-3-1,0-1 1,0-2-8,0-1 7,0-2 0,0-4 0,0-5 0,0-2 0,0-2 1,0-2-1,0 0 1,0-1-2,0-1 0,0 0 0,0 1 1,0-1-53,0 0 1,0-2 0,0 0-1,0 1-2,0 0 1,0 1 0,0 1 0,0-1 28,0 0 0,0 1 0,0 0 1,0 2 15,0 1 1,0-2 0,0 3 0,0 0-9,0 1 0,0 0 0,0 1-22,0 0 1,0-1-28,0 1 1,0 2-150,0-1 213,0 4 67,0-2 37,0 3 1,0 3-37,0 1 0,0 2-33,-3 0 1,3 1 0,-2-1-21,1 0 1,1 1-1,0-1-12,0 1 0,0-3 1,0 0-1,0 1-8,0 1 1,0 0-1,0 1 3,0-1 0,0 1 0,0 0-37,0 1 1,0-1-1,0 2-96,0-2 1,0 0-541,0-1-336,0-3-5,0 0 1,2-6 557,0-1 1,1-1 0,-2 0-1,2 1 462,-2-1 0,0 1 0,2 0 0,-3 0 0,3-3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21:22:15.506"/>
    </inkml:context>
    <inkml:brush xml:id="br0">
      <inkml:brushProperty name="width" value="0.06" units="cm"/>
      <inkml:brushProperty name="height" value="0.06" units="cm"/>
      <inkml:brushProperty name="color" value="#FFFFFF"/>
    </inkml:brush>
  </inkml:definitions>
  <inkml:trace contextRef="#ctx0" brushRef="#br0">33 77 8091,'-4'-4'-949,"2"-1"1,-1 1 1139,1-2 1,0-1-1,1 1-25,-1 2 0,1-2 0,-1 2-51,2-2 1,0 2 0,0 0-23,0-1 1,0 1-79,0 0-68,0 3 1,0-1-1,0 4 33,0 2 1,0 2 0,0 0 0,0 1 16,2 2 1,-1-2 0,1 2 0,-1 0 4,-1-1 1,0 1 0,0-3 0,0 1 24,0-1 1,0 0 124,0 1-31,0-1-92,0-2 1,0-4-1,0-4 1,-1-2 10,-1-1 1,1 1 0,-1 0-1,2-1-6,0 1 0,0-1 0,0 1 1,0 0-14,0-1 1,0 3 0,-1 0 0,-1-1 6,0-1 1,0 2-2,2-1-45,0 4 1,-2 1 0,0 5 10,0 3 0,2-1 1,0 2-1,0 0 0,0-1 1,0 3-1,0-3 1,0 0 3,0-1 0,0 2 0,0 0 9,0 1 1,0-4-1,0 0 24,0 0 0,0-3 31,3-1-54,-3-1 0,3-4 1,-3-1-1,0-2-5,0 0 0,1-1 0,0 1 0,1-1 4,0 1 0,-1-1 0,-1-1 0,0-1-2,0 2 1,0-1-1,0 2 1,0 0 5,0-1 0,0 1 1,0-1-1,2 1 12,0-1 1,0 3-13,-2 0 0,0 3 0,0 1 2,0 4 0,0 1 1,0 2-1,0 0-5,0 2 0,0 0 1,0 2-1,-1-1-5,-1-1 0,1 2 0,-1-2 1,2-1-6,0-1 0,0 1 1,0 1-1,0-1 7,0-1 0,0-3 0,0 0-12,0 1 19,0-2 0,0-3 0,0-4 1,0-2 0,0 0 0,0-1-6,0 1 1,0 2 0,0-1-1,0 0-8,0 0 1,0-2 0,0 1-11,0-1 1,0 1 0,0 0-2,0-1 0,0 3 6,0 0 1,0 2 7,2-3 0,-1 5 0,1 0 0,-1 3 0,-1 3 0,0 0 1,0 1-1,0-1 0,0 0 0,-1 1 1,0-1-1,-1 1-1,0 2 0,2-4 0,0 1 0,0 0 0,0 0 0,0-2 0,0 0 2,0 1 1,0-1-1,0 0-2,0-2-1,0 0 1,0-7 0,0-1 0,2 0 0,0 2-1,-1-1 1,0-1 0,-1 0 0,0 0 0,0 1 0,0 1 3,0-1 1,0 1 4,0 0-7,0 3 0,0-1-2,0 4 1,0-1 0,0 3-1,0 1 0,0 1 0,0 1 2,0-1 1,-1 0 0,0-1 0,-1-1 0,0 1 1,2-2 0,0 2 15,0 0 1,0-2 31,0 2-40,0-4-11,0 2 0,0-4-7,0-1 1,0 1-16,0-4 0,0 1-15,0-2 0,0 1 20,0 1 1,0 2 21,0-2 3,0-1 26,0 2-19,0 0 1,0 4-11,0 1 1,0-1 0,0 4-3,0-1 0,0 0-3,0 0 0,0-2-22,0 3 0,0-3-20,0 2-60,0-2 84,0 3 8,0-4 25,0 2-61,0-3 22,2 0 1,-1-1 18,1-1-14,-1 1 4,2-2-10,-2 3 0,2 0 11,-1 0 18,-1 0 1,3 0-19,-2 0 10,-2 0 5,3 0 0,-2 0 4,1 0 5,-1 0 34,2 0 49,-3 0-49,-3 0 0,1 0 11,-2 0 1,2 0-34,-2 0 1,2 0-21,-3 0 3,4 0 1,-3 0-2,2 0 59,1 0-47,-1 0-11,2 0 0,2 1-17,0 1 0,1-1-44,-1 1 1,1-1 11,4-1 1,-3 0 20,0 0 1,-2 0 27,3 0 73,-4 0 57,2 0-54,-3 0 0,-3 0-33,-1 0 0,0 0-2,0 0 1,2 0-30,-2 0 21,2 0-45,-3 3 0,4-2 75,-1 3 8,1-2-64,1 4 1,3-6-25,1 2 1,0-1-29,0-1 1,0 0-24,3 0 1,-3 0 33,0 0 1,-2 0 15,3 0 1,-4-1 34,1-1 29,-1 2 1,-1-4-5,0 2 0,-3 1 6,-1-1 0,0-1-19,0 1 0,2 0-23,-3 2 0,3-1-45,-2-1-6,3 1 11,-5-2 28,5 3 1,-1 0-1,4 0-28,0-2 1,1 1 0,-2-2-4,1 0 0,2 2 0,-1-3 0,0 1 13,0-1 1,1 2 0,-1-2 16,1 2 0,-2-3 4,2 0 1,-3 0 142,2-2 29,-3 4-152,0-3 1,0 5 0,-2 0-10,0 2 0,-2 1 0,1 2-9,-1 1 0,3-2 0,-2 1 0,1 0 12,0-1 1,-1 1 0,1 1-11,0-1 1,0 0-1,2 2-7,-3-2 1,3 2 3,-2-2 1,1 0-7,1 0 5,0-3 0,1 2 12,1-3 1,-2-3 0,3 0-1,-1-1 4,0-1 1,1 3 0,-3-2-3,0-1 0,2-1 0,0 0-1,-1-1 0,0 3 31,-1 0 2,0 0-18,0-3 0,-1 4 0,0 1 0,-1 4 1,-1-2 0,1 3 0,0 0 11,1 1 0,0 0 0,1 0-17,0 1 1,0 1-9,0 0 1,0-2-97,0 1 1,1-4 3,1 1 0,-1-1-35,4-1 0,-3-1 1,2-1-37,1-2 1,-2 0 0,0 0 5,0-1 0,-3-1 1,3 1-1,-1 0-47,1 0 0,-1 3 125,-2-2 1,0 2-195,0-2-151,0 2 123,0-1 83,0 9 0,0-4-126,0 5 0,0-5 328,0 3 0,0-4 0,0 5 0,0-3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21:22:20.822"/>
    </inkml:context>
    <inkml:brush xml:id="br0">
      <inkml:brushProperty name="width" value="0.06" units="cm"/>
      <inkml:brushProperty name="height" value="0.06" units="cm"/>
      <inkml:brushProperty name="color" value="#FFFFFF"/>
    </inkml:brush>
  </inkml:definitions>
  <inkml:trace contextRef="#ctx0" brushRef="#br0">188 583 7811,'-6'4'0,"1"0"-95,1-1 0,2-1 0,-2-3 103,1-1 1,0-2 0,2-2 0,-1-1 62,0-2 1,2 0 0,0-2 0,0-1 79,0-1 1,0-1 0,0-3 0,0-1-90,2-3 1,1 0-1,2-4 1,0-2 101,0 1 1,0-1 0,1 2 0,0-1 60,0 1 1,-3 5 0,3 3-41,0 5 0,-3 7 1,-1 7-77,-1 6 1,-2 6-1,-1 4 1,-2 2-60,-2 1 0,2 3 1,-1-3-1,0 1-103,0 0 0,-2-2 1,2 3-1,0 0 17,0 0 0,1-2 0,-2 2 1,-1-1-20,1-1 0,-1-2 0,1-3 0,0-3 57,2-3 0,-2-6-2,2-2 1,1-4 0,1-2 0,1-3 16,1-1 1,0-2 0,1-3-1,0 0 15,2 0 0,1 0 1,-1-2-1,0-2 11,-1-2 0,3 2 0,-1 0 0,0-2-2,1-1 1,-1 0 0,1-2 0,0 0-24,0 1 1,-1-1 0,2 0 0,1 0-16,-1 2 0,0 1 1,-1 7-1,-1 1-14,-2 3 0,1 5 5,-3 5 1,0 3 0,-1 7-1,-1 2 27,0 2 0,-3 3 1,1 3-1,-2 1-3,0 1 0,-1-1 1,1 0-1,0-1 2,-1-1 1,0 2-1,-1-1 1,0 1 10,0-1 0,-1-3 0,0-2 1,1-2 7,1-2 0,1-3-81,2-1 1,2-8 0,4-4 0,2-4-4,2-3 0,0-3 0,2-2 0,-1-2 29,2-2 1,2-2 0,-2-1 0,0 2 12,0 0 1,2-2-1,-2-1 1,1-1 56,-1 1 0,2-1 0,-2-1 1,1-1-19,1 0 0,-1 6 0,-2 4 1,-1 4 40,0 3 0,-4 6-5,-1 3 1,-4 6 0,-2 4 0,-2 4-12,-3 3 0,2 0 0,-2 4 0,-1 0-20,0 0 0,0 0 1,-1 2-1,0-1 0,1-1 1,-2 1 0,2-1 0,0 1-26,-1 0 1,0-2-1,-2 0 1,1-1-24,1-2 0,2-5 0,3-1-45,-1-3 1,4-4 0,1-8-38,4-2 0,1-7 0,5-1 1,-1-1 32,2-3 0,2-1 0,-2 0 0,1-1 31,1-1 1,-1 1 0,1-2 0,0-1 35,1-3 1,-1 1-1,0-3 1,0 2 77,-2 0 1,4 0-1,-3 2 1,0 3 42,1 3 1,-3 6 0,0 2-78,-3 4 0,-3 5 1,-2 1 44,-2 6 1,-2 1 0,-2 4 0,-1 0-121,-2 1 0,1 4 0,-2 1 0,0 2 5,0 0 1,0 0 0,-1 0 0,1 1-8,1-1 0,-2 1 0,2 0 1,-1 0 9,1-2 1,-2-1 0,2 0 0,0-2 0,0-1 0,0-4-5,3-2 0,2-4-22,2-4 1,4-3 0,2-3 0,2-1 3,0-2 0,3 1 0,0-2 0,-1-2 12,1 0 1,-1-1 0,2 0 0,-1 1 23,-1-1 1,2-1 0,-2 0 0,0-2 41,-1 0 0,0 1 1,0-2-1,0 2 96,-1 1 1,-1 0-1,1 2 1,-2 1 22,-2 3 1,-1 3-1,-2 1-88,-1 1 0,-1 3 0,-4 3 1,1 4-48,-1 0 0,0 3 0,-1 2 0,0 3-22,0-1 1,-1 0 0,-1 0 0,1 2 33,0 1 1,-2-3 0,2 1-1,-1-2-47,-1 0 1,1-1 0,-1 0 0,0-3-23,1-2 0,1 0 0,3-4 8,2 1 0,-1-4 1,4 0-20,1-3 1,1-4 0,3-1 0,1-1 3,1-1 1,3 0 0,0-3 0,1 0 15,1 0 1,-1-2-1,1 0 1,0 0 18,-1-1 1,2 1 0,-2-3 0,0 2 31,1 0 0,-2 1 1,1 2-1,-1 0 15,-1 0 1,-1 3-1,-1 2 2,1 1 0,-3 3 2,0 2 0,-3 2 1,-1 2-1,-4 3-27,-1 0 1,-2 4 0,0 2 0,-1 1-4,0 1 0,-4 0 0,2 0 0,0 2 20,-1 0 0,0 2 0,-2-2 1,1 2-6,-1 1 0,-2-3 0,0 0 1,0-1-2,-1-1 1,3-1 0,0-1-1,3-3-3,3-1 0,0-4-96,7-3 0,2-3 0,5-4 0,1-1-54,0 0 0,4-4 0,0 1 0,3-3-7,-1-1 1,-1 0 0,1 2 0,0-2 48,1-2 1,0 0 0,-2 1 0,0 0 91,0-1 1,-3 2 0,1-1 0,0 1 82,-1 3 0,1 0 1,-2 3-1,-1 1 121,-1 1-114,-1 1 1,-3 3 0,-3 3-56,-4 3 0,-1 3 1,-2 1-1,-1-1-54,-1 0 0,-2 3 0,2 0 0,0 0-5,0 1 1,-3 1 0,2-1-1,0 1-7,-1 0 0,2-3 1,-1 2-1,0 0 9,0 0 1,0 0-1,-2 1 1,1-3 1,2-1 1,2 0 0,1-2-46,-1 0 0,4-3 1,1-4-58,4-3 0,4-2 1,3-3-1,0 0-7,0-1 1,3 1 0,-2-1-1,0 0 22,1-1 1,-1-1 0,1 1 0,-1 0 43,0 2 1,1-1-1,-1-1 1,0 1 56,-1 0 0,0 2 0,0-1 1,0 1 47,1 1 1,-4 2 0,-2 1 0,-1 1 91,1 1 1,-4 1-92,0 2 0,-2 3 0,-5 1 0,-1 1-38,-1 1 0,0-1 0,1 4 1,-1-2-13,-1 2 0,2-2 1,-1 2-1,0-1-45,1 0 1,-2 0 0,2 2 0,-1-1-70,-1-1 0,2 1 1,-1 0-1,1-1 58,-1 2 0,0-3 0,3 1-127,0-1 85,-1 0 0,7-4 0,4-1 26,3-4 0,2-1 0,-1-4 1,1-1-74,1-1 1,-1 0 0,1 1 0,0-1-14,0-1 0,0 1 0,1-1 0,-1 0 35,-1 0 0,3 1 0,-2-3 0,0 2 36,1 1 0,-2-2 1,1 3-1,-1 0 293,-1 1 0,-3 3-50,-1 2 0,-3 1 0,-1 2 1,-4 1-20,-2 2 0,-1 2 0,0 0 1,-3 1-58,0-1 1,2 1-1,-2-1 1,0 1-64,0 2 1,1-2 0,-1 2 0,0-2-36,0-1 0,2 0 1,-2 1-1,0-1-26,0 1 0,1-1 1,-1 0-1,1-1 0,1-1 1,1 0 0,1 1-122,-1-1 90,4-3 1,3 0 0,4-4 0,2 0-73,0-2 0,3-1 0,0 0 0,0-1 19,0 1 1,1-1 0,-2 0-1,1-1 59,1 0 1,-2-1-1,1 3 1,-1-1 71,1 1 1,0-3 0,-1 1-1,1 0-9,-2 1 0,1 1 0,-2 1 0,0 1 56,-2-1 0,1 1 32,-3 0 1,0 3-15,-5 1 1,0 1 0,-4 3-29,-2 1 1,2 1 0,-2 0-1,2 1 5,1-1 0,-3-1 0,1-1 1,0 1-19,1 1 0,0 0 0,-1 0 0,-1 1-33,1-1 0,1 1 0,1-2 0,0 0-21,-1 0 0,1-1-24,-1 2 27,4-2 0,3-2 0,4-3 0,2-2-20,0-1 1,1 0 0,0-3 0,1 0-35,0-1 1,1 1 0,-1-2 0,1 2 11,-1 1 1,-1-1 0,1 1 0,1-1 46,-1 1 1,-1-1 0,-1 1-1,1 0 9,-1-1 0,0 2 0,1 0 151,-1 0-51,-2 4 0,-4-2 0,-4 4 0,-2 0-22,-1 1 1,1 3 0,0 0 0,-1 0-69,1-1 1,-3 2 0,1-2-1,-1 1-6,0 2 1,2-1 0,-2-1-1,2-1-13,1 1 1,-2-2-1,1 2 1,-2-1-12,1 0 0,1 1-20,1 0-9,2-3 0,2 1 0,4-3-9,2-3 1,3 1-1,1-3 1,0 0 16,0 0 0,0 0 0,0-2 1,0 1 23,0-1 0,-1 1 0,0-1 0,-1 1 42,1 0 0,-1 0 0,0 1 18,1 1 1,-1 0 0,0-1 121,-2 1 1,-2 2-78,-4 0 1,-1 4 0,-4 2-63,1 0 0,-1 1 0,1 0 0,0 0-13,-1 2 0,1-3 1,-1 0-1,1 1-20,-1 1 1,1-2-1,0 0 1,-1 1 5,1-2 1,-1 3 0,1-2 0,0 0 14,2 0 0,-2-2-35,2 3 0,2-5-21,2 0 0,3 0 1,3-3-1,1 1-25,-1-3 1,1 0 0,1-2 0,0 1 13,0-1 1,2 1 0,-2-1 0,0 1 22,-1 0 1,0-1-1,1 1 11,1-1 1,-1 1-1,-1 0 51,-1-1 1,0 3 201,-2 0-184,-1 2 1,-6 0 0,-1 3 0,-2 2-20,0 1 1,-1-2 0,1 2-1,-1 1-14,1-2 1,0 3-1,-1-3 1,1 2-16,-1-1 1,3 0 0,0 1 0,-1-2-3,-1 0 0,0 1 0,0-1 0,1 0-2,1 0 1,2 1 0,-3-1-111,0 0 84,2-1 0,1 1 0,4-4 13,0-1 1,3 0 0,-1-2 15,2-1 1,0 0-1,1 0 1,-1 1-9,0-1 1,-1 1 0,-1 1-1,1-1-1,1 1 1,-2-1-1,0-1-5,1 1 1,-1 2-1,-1 0-22,0-1 31,2 2 12,-4-2 1,2 4 0,-4 0-15,-1 1 0,0 1-247,-2-1 154,3-1 1,-3 2 0,3-2-554,-1 1 46,0-1 159,2 1-2526,0-2 2975,0-2 0,2 4 0,2-2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21:23:42.818"/>
    </inkml:context>
    <inkml:brush xml:id="br0">
      <inkml:brushProperty name="width" value="0.06" units="cm"/>
      <inkml:brushProperty name="height" value="0.06" units="cm"/>
      <inkml:brushProperty name="color" value="#FFFFFF"/>
    </inkml:brush>
  </inkml:definitions>
  <inkml:trace contextRef="#ctx0" brushRef="#br0">26 386 8182,'-4'2'-577,"0"0"1,2 0-1,-2-5 647,1-1 1,1-2 0,2-3-1,0-2-61,0-1 1,0-3 0,0-2 0,0-2 56,0 0 0,0 0 0,0 0 0,0 1 12,0 1 1,0 6 0,0 0-40,0 3 0,0 6 1,1 4-1,0 7 11,1 7 0,1 4 0,-1 7 0,0 3-14,2 4 0,0 5 0,1 4 0,-1 3-12,1 2 1,0-1 0,0-3 0,-2-3 11,0-2 0,1-6 0,-1-2 0,0-5-32,0-6 1,1-6 0,-1-7-60,1-2 1,-2-6 0,1-8 0,0-5 37,-1-4 0,1-6 0,-1-1 0,-1-3-10,0 0 1,-1-1 0,0-4-1,0-1 40,0 0 0,0-1 0,-1 1 1,0-3 15,-1-3 1,-3 1 0,2-1 0,1 3 109,-1 3 0,1 7 0,2 4-59,0 4 1,0 11 0,0 8 0,0 8-29,0 8 0,2 4 1,1 6-1,0 3-23,2 3 0,1 1 1,0 4-1,1 1-15,-1 2 1,0 1 0,0-3 0,-1-2 7,-1-2 1,0 0-1,0-2 1,-1-5-34,0-4 0,-2-4 0,1-3-1,-1-3 1,-1-7 0,0-6 0,0-7-64,2-5 1,-1-4 0,1-6-1,-1-1 37,-1-2 1,-1-4-1,0-1 1,-2-3 26,-1-1 0,0-3 1,-2 3-1,-1-3 20,-2-2 0,1 1 0,-2-3 0,0 2 4,0 0 1,0 2-1,0 3 1,1 6 107,2 7 0,3 9 1,0 12-1,1 7-26,2 8 1,-1 9 0,1 9 0,-1 4 31,0 3 0,2 3 1,0 1-1,2 1-92,0 2 0,2 0 0,-1-4 0,0-1-16,0 0 1,2-3 0,-1-3-1,1-5-52,-1-4 1,2-5-1,-2-5 1,0-3-54,0-5 0,-2-6 0,2-9 0,-1-4-3,1-5 1,-3-6 0,2-3 0,-2-3 90,1-3 1,-1-4 0,1-3 0,-1-2 31,-1-2 0,0 0 1,0 0-1,-1-2 49,-1-1 0,-2-2 0,-2-2 0,0-1-6,2 1 1,-2 7 0,2 7-1,-1 5-5,1 8 1,-1 10 0,2 10 0,1 8 19,-1 8 0,3 6 0,-2 5 0,0 4-31,0 3 1,1 3 0,-1 2 0,2-1-39,0 2 1,0-5-1,0 2 1,0-1-7,0-1 0,0 0 1,0 2-1,0 0-81,0-3 1,0-7 0,0-2 0,-1-4-117,-1-5 1,1-6 0,-1-8 97,1-5 0,1-3 0,0-6 0,0-3 65,0-2 1,0-2 0,0-3 0,0-4 66,0-4 0,-1-2 0,0-6 1,-2 1 85,0-1 1,0-3-1,0-2 1,-1-2-3,1-1 1,1 5-1,-2 5 1,0 5 56,1 5 0,1 12 0,0 9-50,2 9 1,0 8 0,0 7-1,0 4-36,0 6 0,0 7 0,0 7 0,0 3-78,2 2 0,0-4 0,2 1 0,0-3-66,0 0 0,2-1 0,-2-3 0,1-3-40,-1-4 0,1-8 1,-2-6-1,0-4 28,0-3 0,0-5 0,-2-2 70,1-4 0,0-4 1,-2-6-1,0-2 67,0-3 0,0-5 1,0-5-1,1-4 67,1-5 0,-1-2 0,1-2 0,-1-1 1,-1-1 1,0-4 0,0-2 0,2 3-47,0 4 1,0 8 0,-2 9-1,0 6-36,0 7 0,2 7 1,0 4-1,0 7 42,-1 5 1,-1 7 0,0 7 0,0 4-56,0 6 0,0 0 0,0 6 0,0-1-35,0 2 0,0 2 0,0 1 0,0 1-60,0-1 1,-1-2-1,-1-4 1,0-3-23,1-8 0,0-6 1,2-8-94,1-4 0,-1-8 1,1-5-1,-1-7 142,1-4 0,-1-4 0,1-5 0,-1-2 91,-1-3 0,0-2 0,0-4 0,0-2 26,0-3 0,-1-2 1,-1-2-1,-2-2-68,-2 0 1,0-2 0,-1 0 0,2 0-83,0 4 0,0 8 0,1 9 0,0 8 89,0 8 0,2 6 0,0 7 0,1 6 112,1 3 1,0 7 0,0 6 0,0 6-31,0 3 0,0 6 0,0 1 0,0 2-57,0 0 0,0-1 0,0 3 0,0-3-80,0 1 0,0-3 0,1-2 1,1-7-108,2-6 1,1-8 0,0-6 0,0-5-122,2-4 1,-1-3 0,1-3-1,-2-4 220,0-5 0,1-4 1,0-4-1,0-1 127,-2-3 0,1-4 1,-2-4-1,0-4 22,0-2 1,0-1 0,-2-1 0,1-1 20,0-1 1,-2-2 0,0 0-1,0 1-4,0 5 1,0 10-22,0 7 0,0 13 0,0 11 0,0 8 45,0 8 0,0 6 0,1 7 1,1 5-97,0 3 0,0-1 1,-2 2-1,0-1-104,0 3 0,0-3 1,0 2-1,1-4-143,1-4 1,-1-4 0,3-4 0,-1-4-113,1-7 1,-2-8-1,2-6 1,1-4 33,1-6 1,0-5 0,-1-5 0,-2-4 137,0-4 1,2-5-1,-1-4 1,-1-3 62,-1 0 0,0-1 0,-1 0 1,1-4 431,0-2 1,-2 0 0,0 0 0,0 4 479,0 6 1,0 5-1,0 10-423,0 6 0,-2 10 1,-1 8-1,1 6-175,-1 6 0,-2 4 0,3 8 0,0 4-233,-1 5 0,3 5 1,-2 6-1,0 0-142,0-1 0,1 2 0,-1 2 1,1 3-177,1 3 1,0-6 0,1-6-1,1-7-88,3-8 1,0-5 0,2-7 0,-1-5 14,0-2 0,1-7 1,-1-3 225,1-6 1,-3-6-1,0-5 1,-1-3 165,1-1 1,-3-5 0,2-3 0,-1-1 76,0 0 0,1-3 0,-2-3 0,2-2 149,-2-3 0,2 5 0,0-1 1,0 5-43,-1 2 1,1 4 0,-3 6 0,2 4-38,0 6 0,0 5 0,-2 6-117,0 5 0,0 3 0,0 5 1,0 1-162,0 5 0,0-1 0,0 4 1,0 0-98,0 0 0,-1 0 0,0 3 0,-1 0-80,0 2 0,2-4 0,0 1 1,0-2-57,0-2 0,-3-3 1,1-3-1,1-1-175,0-4 1,1-4 236,0-4 1,0-8 0,0-9 236,0-3 1,0-2-1,0-2 1,0-3 84,0-5 1,0-1 0,0-2 0,0-2 21,0-3 1,0-1 0,0-1 0,0 1-3,0 3 0,0 2 0,0 5 0,0 6 100,0 8 0,2 8 0,1 7-54,1 6 0,-3 9 0,2 7 1,-1 5 51,0 5 1,0 1 0,-1 3-1,1-2-62,0 0 0,0-1 1,-1 0-1,0 1-78,1 2 0,0-2 1,-1-2-1,0-6-168,2-4 0,-1-3 1,0-2-257,0-2 1,1-5 149,-1-3 1,-1-7 0,3-7-1,-1-3 187,-2-2 1,0-4-1,0-3 1,0-4 19,1-2 0,0-6 0,-2-1 0,0-4 86,0-3 0,0-1 0,0-2 1,0 1 12,0 1 0,0 4 0,0 4 1,0 5 212,0 8 1,1 11-88,1 8 1,-1 9 0,1 9-1,-1 4-104,-1 4 0,0 5 0,2 0 1,0 2-71,-1-2 0,0 1 0,-1-2 0,1 2-57,1 3 1,-1-1 0,1 1 0,-1-4-163,-1-2 0,0-4 0,2-5 0,0-4-171,-1-5 1,1-4 0,-1-4 190,1-3 1,0-3 0,-1-4 0,1-2 126,0-4 0,0-3 1,-2-6-1,0-2 34,0-3 1,0-5 0,0-4-1,0-3 25,0-1 1,0 3-1,0 1 1,0 2 31,0 2 1,0 5-1,0 4 1,1 4 101,1 7 0,-1 4 0,3 5-75,-2 3 0,1 6 1,-1 7-1,0 4 89,-1 4 0,2 3 0,0 4 0,0 3-95,0 0 1,2-1 0,-2 2-1,1 1-49,-2 1 0,1-1 0,0 1 0,0-4-56,-1-2 1,3-4-1,-2-2 1,-1-4-272,1-6 1,0-5 165,-1-2 1,-1-7-1,2-6 1,-1-3 85,0-2 0,0-5 0,-2-1 0,0-4 66,0-2 1,0-2 0,0-3 0,0-2 28,0-3 0,0 1 0,-1-2 0,0 0-8,-1 1 0,0 3 1,2 2-1,0 3 193,0 7-104,0 2 0,0 15 0,0 6 0,0 7 11,0 7 0,0 5 0,0 3 0,0 2-82,0 0 0,2 2 0,0-1 1,-1 2-26,0 3 1,1-1 0,0 2 0,1-1-105,-1-1 0,0-2 1,1-2-1,0-4-215,-1-6 1,1-4 16,2-5 0,-3-5 0,1-8 107,-3-2 0,0-6 1,0 0-1,0-3 69,0-1 0,0-2 1,0-4-1,0-4 23,0-3 0,0-2 0,0-2 0,0-1 73,0-3 0,1 1 0,0 0 0,2 0 49,1 3 0,-3 8 1,2 2-1,-1 4 212,0 4 0,3 8-142,-3 5 1,1 7 0,-2 7 0,1 2-53,0 6 0,-2 0 0,0 3 1,0 2-8,0 2 1,2 0-1,1 0 1,-2 0-56,0 1 1,-1 2-1,0 4 1,0 0-35,0-1 1,0-3 0,0-5 0,0-3-181,0-5 1,0-2 84,0-4 0,0-5 0,0-6 0,0-4 16,0-4 1,0-3-1,0-4 1,0-3 33,0-2 1,-1-1 0,0-3 0,-2-3 49,2-2 0,0-2 0,1-1 0,0 0 18,-3 2 0,3 0 0,-2 2 0,1 2 43,1 1 1,0 5-1,0 4 25,0 3 1,0 8 59,0 3 1,0 7 0,0 6 0,0 4-5,0 2 1,0 1-1,0 2 1,0-1-52,0 0 0,2 3 0,0 2 0,0 1-22,-2 0 1,0 1 0,0 0-1,0-1-42,0 1 0,0-1 0,0-2 0,0-4-115,0-3 0,0-4 1,0-1-293,0-2 309,0-5 1,0-4 0,0-4 0,0-3 77,0-1 1,0-2 0,0-4-1,0-1 8,0-2 0,0-2 1,0-3-1,-2-1 11,0-2 0,0-1 0,2 0 0,0-1 10,0-1 1,0 0-1,0 1 1,0 1 3,0 1 0,0 4 0,0 1 0,0 3 24,0 1 1,0 2-1,0 4-15,0 1 1,1 5 35,1 2 1,-2 4-1,3 5 1,-1 4 25,1 3 1,-1 3 0,0 4-1,1 3 22,0 4 1,-1-1-1,2 4 1,0 0-32,-1 0 0,-1 0 0,2 1 1,-1 0-29,1 0 0,-2-3 0,2-2 0,-1-3-51,-2-5 1,0-3 0,-1-5-108,0 0 39,0-3 0,0-5 1,0-5-1,0-3 24,0-1 0,-1-4 1,0-1-1,-2-3-21,2-1 1,-2-2-1,1-1 1,0 0-6,-1-1 1,2-3 0,-2 0 0,1 0 46,0 0 0,0 1 0,1 1 0,0-1 9,-1 0 0,0-1 0,2 3 0,0 0 12,0 2 0,0-3 1,0 3-1,0 1 23,0 0 1,0 2 0,0-2 0,0 2-14,0 1 1,0-1-1,0 4 1,0 0 13,0 1 0,2 2-50,0 1 1,0 3 45,-2 3 0,1 3 0,0 3 0,1 1 10,0 2 1,-2 0-1,0 3 1,1 1 31,1 0 1,-1 2 0,1 0-1,-1 2 62,-1 2 1,2-2-1,0 0 1,0 1-19,-2 0 0,2 4 0,1-1 0,-2 0-40,0 1 0,-1-2 0,0 2 1,2 0-38,0-1 0,0 1 0,-2-4 0,0-1-22,0-2 1,0 1 0,0-2-1,0-2-13,0-2 0,0 0 1,1-1-104,1-1 0,-1-2-71,1-4 1,-2-2 154,0 0 1,0-3 0,0-3 0,0-1 11,0 1 1,0-2 0,0-2 0,0 1 3,0 0 1,0-3-1,0 2 1,0-3 5,0-2 1,0 1 0,0-3 0,-2 1-11,0-1 1,0 0 0,2-2-1,0-1-4,0-1 0,0 0 1,0-2-1,0 1 39,0 1 0,0 2 0,0-1 1,0 2-11,0 1 1,0 3 0,0 4-1,0 1 63,0 1 4,0 1-55,0 3 1,0 2-1,0 4 2,0 3 1,0 2 0,0 2 0,0-1 6,0-1 1,2 2 0,0 1 0,0 1 32,-2 0 0,0-1 1,0 4-1,0 0 8,0 1 0,1 2 1,1-1-1,0 0-10,-1-1 1,0 3-1,-1 0 1,0 2-28,0 1 1,0 0-1,1-3 1,0-1-30,1 1 1,0-3 0,-2 0 0,0-1-1,0-1 1,0-3 0,0-1-81,0 0-63,0-2 114,0 0 1,0-5 0,0-4-1,0-3 13,0 0 0,0-2 0,0 1 0,0-1 7,0 1 0,-2 0 1,0-2-1,1 1 2,0-2 0,1 0 0,0 1 0,0-1-11,0-1 1,0-1 0,0-2 0,0 0 7,0 1 0,0-1 0,0 0 0,0 0-2,0 0 0,0-2 1,0 0-1,0-1 9,0 0 0,0 1 0,0 2 0,0 1-12,0-1 1,0 0 0,0 1 0,0 1-6,0 3 1,0-2 0,0 1 0,0 0 0,0 0 1,0 0 0,0 3-1,0-1 2,0 1 1,0-3 0,0 1 66,0-1-88,0 6 1,0 0 57,0 6 1,0-2 0,0 3-8,0 1 0,0-1 0,0 0-1,0 1 0,0 1 0,0 0 8,0 1 1,0-3-1,0 0 1,0 1 0,0 1 1,0 0 0,0 1 0,0 1-10,0 1 0,0 2 0,0-1 1,0 1-3,0 0 1,0 0 0,0 3 0,0 1-2,0-1 0,0 2 1,0-1-1,0 0 0,0 1 1,0-3 0,0 2 0,0-1-20,0-1 0,0 2 0,0-1 0,0 0-25,0-3 1,0 1-1,0-4 1,0 0-171,0-1 156,0 0 1,0-4-1,0-3 1,0-4 5,0-2 1,0-2 0,0-1-1,-1-1 2,-1 1 0,1-2 1,-1 1-1,1-1-2,1 0 1,0 1-1,0-3 1,0 0 29,0 0 1,0 0-1,0 0 1,0 1 1,0-1 0,0-2 0,0 0 1,0 1 19,0 0 0,0 3 0,0 1 1,0-2 2,0 0 0,0 2 1,0 2-1,0 0-11,0-1 1,0 1 0,1-2 0,1 0-5,0 0 0,0 3 0,-2-3 0,1 2 10,1-1 0,-2 0 0,3 1 1,-3 0-17,0 0 0,2 1 0,1 0-25,-2 1 1,2-1-1,-1 1-25,-1 0 0,1 1 0,-1 1-55,1-1 0,1-1 98,-1 0 0,0 0 1,1 1-26,0 1 25,-1 2 1,1-1 41,-1 1 0,0 2 3,-2 0 1,0 0 0,0 5-11,0 0 0,0 0 0,0 3 21,0 0 0,0-1 0,0 2 0,0-1-10,0 0 0,0 1 0,0 3 0,0-1 23,0 0 1,0 0 0,0 1 0,0-2-27,0-1 1,0 2 0,0-3 0,0 0-20,0-1 1,1-3-2,1-2 0,-2-2 1,2-3 5,-1-3 1,-1-1 0,0-4 0,0-1 8,0 0 1,0-1 0,0 1 0,0 0 24,0 1 1,0-3 0,0 3 0,0 0-13,0-2 0,0 4 1,0 0-1,0 0 47,0 1 0,0-1 12,0 3 0,0 3-59,0 3 0,0 5 1,0 4-1,0 1 24,0 2 0,0 0 1,0 1-1,0 1 6,0 1 0,0 3 0,0-3 0,0 1-36,0 0 0,0-1 1,0-2-1,0 1-2,0-2 1,-2 2 0,0-5-8,1-2 0,0-3-24,1-4 1,0-3 0,-1-3 0,0-1 4,-1-2 1,-1-1 0,3-3-1,0 0 5,0 1 0,0-3 1,0 0-1,0 0 2,0 2 1,0 0 0,-2 0 0,0 0 1,1 1 1,0-1 0,1 2 0,0 1 80,0 1-31,0 0 0,0 6 1,0 3-1,0 5-24,0 2 1,0 3-1,0 3 1,0 1 30,0 1 1,1 0-1,0 3 1,1-1-33,0-2 0,-1 2 0,1-2 0,0 0-32,-1-2 0,1 0 0,-1-1 1,1-1-14,-1-3 1,0 0-1,-1-2 14,0-2 0,0-4 0,0-5 0,0-1 4,0-3 1,0 2-1,0-2 1,0 0-23,0 1 1,-1-4-1,0 2 1,-1-2-16,1-1 1,0 2-1,1 1 1,0 0-4,0 0 1,-1 2-1,0-2 40,-1 0 1,-1 2 28,3 1 1,0 5-1,0 2 5,0 3 1,0 3 0,-2 1 0,0 1 29,1 0 0,0 4 0,1-2 1,0 2-37,0 1 1,0-2 0,0 0 0,0 0-14,0 1 1,0-1 0,0-1-1,0-1-25,0-1 0,-2-1 0,0 0-1,0-1 5,2 0 0,0-3 0,0-3 5,0-3 1,0-3-1,0 0 1,0-1-9,0 1 0,0-1 0,0-1 0,0-1-2,0 1 1,0-1 0,0 1-1,0 0 5,0 1 1,0 2 0,0 1-1,0-1 12,0-1 1,-1 2 31,-1 0 0,1 3-8,-1 1 1,1 3 0,1 4 0,0 1-6,0 0 1,0 3 0,0-2-1,0-1-2,0 1 0,0-1 0,0 0 1,0-1-31,0 0 0,0-1 1,0 1-1,0-1-1,0 0 0,2 1-15,0-1 14,1 1 11,-3-1 1,0-5-1,0-3 1,0-3 0,0-2 0,0 1 3,0-1 0,0 1 0,0 0 0,0-1 1,0 1 0,0-1-5,0 1 1,0-1 0,0 1-1,0 0 1,0 1 0,0 1-1,0-1 0,0 2 1,0 1 0,0 4 33,0 3 0,0 0 1,0 2-1,0 0-13,0 1 0,0-1 0,0 2 1,0-2-10,0 0 1,0-1 0,0 0 6,0 1 0,0-1 0,0 1 1,0-1-87,0-2 35,2-2 0,-1-2 1,1-2 4,-1-3 0,-1 0 1,0-2-1,0 1 14,0-1 1,0 1-1,0 0 1,0-1 8,0 1 1,0 1 0,0 1 15,0-1 0,0-1 4,0 0 1,0 2 20,0-1-23,0 4 0,0-1 0,0 4 1,0 2 11,0 2 0,0 0 0,0 1 0,0-1 38,0 1 1,1-1-1,0 1-14,1-1 1,0 0 0,-2 1 5,0-1 0,0-2 0,0 1 155,0 0-88,0-2-104,0-1-46,0-2 0,0-2-3,0-3 1,0 0 0,0-2-5,0 1 0,0-1 26,0 1 1,0 2 13,0-1 6,0 4-4,0-2 0,0 4-4,0 1 1,0 2 0,0 2 0,0 0 1,0-1 0,0-1 3,0 1 0,0 1-24,0 0 1,1 0-66,1-2-60,-1 2 117,2-6 1,-3 0-22,0-4 0,0 1 4,0-2 0,0 1 42,0-2 0,0 1 16,0 1 17,0 3 30,0-2-39,0 3 0,0 3-20,0 1 1,0-1-11,0 2 1,0-3-7,0 2 2,0-2 1,0 1-27,0-1-9,0-1 26,0 2 0,2-4 3,0-1 1,0 1 9,-2-4 0,0 3 11,0-2 1,0 2-14,0-3 0,0 3 13,0-2 1,0 3 15,0-2-10,0 3-10,0 3 1,0 0-3,0 4 0,0-3 9,0 0 41,0-2-38,0 3-11,0-4 4,0 2-1,0-9 0,0 2 2,0-5 1,0 4-3,0 1 52,0 0 14,0 0 1,0 2-54,0 4 1,1 0 0,0 2 29,1 1 0,1-2 1,-3 2-58,0 0 1,0 0 2,0 2 1,0-1-15,0 1 1,0-3-11,0 0 28,0-2 1,0 1 2,2-3 1,-1-1 0,1-1 0,-1 0-26,-1-2 1,2 2 6,0-2 1,0 1 0,-1 0-11,1 0 1,-1 0-9,1 1 0,0 1-18,0-1 56,-2-1 1,4 2 58,-2-1 0,-1 0 182,1 0-135,-1 1 1,-2-1-64,-1 2 1,-2 0 0,-2 0 5,-1 0 0,3 0 1,0 0-34,-1 0 0,-1 0 1,0 2-1,-1 0 45,1-1 1,2 0 0,-1-1-44,0 0 1,0 0-51,-2 0 0,3 0-121,0 0-130,2 3 211,-1-2 0,6 1 0,2-2 20,0 0 0,0 1 1,-1 1 43,1 0 0,1 0 1,0-2-13,0 0 1,1 0 47,-1 0 1,1 1-7,-1 1 87,0-2-37,1 3 0,-4-2 15,0 1 1,-6-1-20,-1 1 0,-2-1 1,0-1 4,0 0 0,-1 0-90,1 0 0,-1 0-67,1 0 0,2 0-166,-1 0 178,4 0 0,-1 0 0,3-1-59,1-1 0,3 1 0,0-1 40,0 1 0,2 1 1,-1 0-1,1 0 1,-1-2 0,0 0 42,1 1 0,-3 0 0,0 1 1,1-1-33,-2-1 1,1 1 0,-2-1-152,2 1 1,-1 1-352,-1-2 1,0 1 579,0-1 0,-10 4 0,0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21:23:47.316"/>
    </inkml:context>
    <inkml:brush xml:id="br0">
      <inkml:brushProperty name="width" value="0.06" units="cm"/>
      <inkml:brushProperty name="height" value="0.06" units="cm"/>
      <inkml:brushProperty name="color" value="#FFFFFF"/>
    </inkml:brush>
  </inkml:definitions>
  <inkml:trace contextRef="#ctx0" brushRef="#br0">71 847 8112,'-6'0'0,"-1"0"103,1 0 0,-1 0 0,1 0 27,0 0 0,-1-1 1,1-1-91,2-2 0,-1-2 1,3-1-1,0-2 19,-1-1 0,2-6 1,-1-3-1,1-2-13,1-2 1,1-3 0,1-3 0,0-1 1,2 0 1,-3-3 0,2 4-1,-1-1-14,1 0 1,-1 3-1,-2 3 1,2 6 3,0 7 1,0 7 0,-2 4 3,0 6 0,0 6 0,1 6 0,0 3-53,1 2 0,3 4 0,-3 2 0,0 0-6,1 2 1,-2-1-1,3 2 1,-1-1-17,1 2 0,-2 0 0,2-1 1,1-2 3,-2-3 0,2-1 1,-2-3-1,0-5 4,0-4 0,1-8 0,-2-7 37,0-7 1,-2-5 0,0-10 0,0-2 18,-3-4 1,3-3 0,-3-2 0,1 0 0,0 0 0,-1 2 0,3-1 0,0 0 32,0 1 1,0-2 0,0 2-1,0-1-2,0-1 0,0 1 0,0 3 1,0 6-72,0 4 1,3 6 0,2 6 33,0 3 0,-1 7 1,-1 4-1,-1 3 2,0 4 1,3 4 0,-2 0 0,2 2-19,-1 2 1,0 2 0,3 4 0,-2 0-7,0 0 0,0 1 0,0-2 0,0 0-17,2-1 1,-1 4 0,1 0-1,-1 0-26,0-1 0,0-2 0,-1-3 0,-1-3 16,-1-4 1,1-8 0,-2-8 0,-1-5-40,0-5 1,-1-4-1,-1-8 1,-1-4 96,-2-3 1,0 0-1,0-1 1,-1 0 77,-1 1 0,2 1 0,0 4 0,0 0-4,0 0 1,-1-1-1,2 0 1,0 2-29,1 1 1,-1 2-1,3 1 1,0 1 1,0 3 1,1 4-73,1 7 1,0 4 0,1 5 0,1 5-13,-1 2 1,-1 6 0,3 1-1,0 4-8,0 2 1,1 3-1,-1 1 1,-1-1 17,1 1 1,0 0-1,0-1 1,-1-1-49,-1 0 1,0-4-1,-2-2 1,1-2-11,0-2 0,-2-4 23,0-4 1,0-6 0,-2-6 0,-1-4-7,0-5 0,1-4 1,-3-1-1,1-3 26,1-2 1,-2 1-1,2 1 1,-1-1 15,-1-3 1,0-1 0,0-1 0,1-2 39,-1-2 0,1-1 0,0 1 0,0 1-12,0 3 0,1 4 61,3 8 1,0 7 0,0 7-51,0 7 1,0 5 0,0 4-1,0 3-33,0 1 1,1 4 0,1 1-1,0 1-15,2 2 0,-2 2 0,2-2 0,-1-1-42,1 2 1,-2-2 0,1 3 0,0 1-31,-1 0 0,1-2 0,-1-2 0,-1-3 16,0-5 0,-1-6 0,-1-5-4,-1-3 1,-1-7-1,-1-5 1,1-3 21,0-3 0,0-2 0,-2-4 1,2-2 41,0-1 0,-1-5 1,1 3-1,0 0 48,0-1 0,-1 0 0,1-2 1,0 0 3,0 0 0,1-3 0,2 2 1,0 1-27,0 3 1,0 1 0,0 4 0,0 5 17,0 4 0,0 6 0,0 4 1,0 4 1,0 5 0,0 4 0,0 4-15,0 4 1,0 1 0,0 2 0,1 0-42,1 0 0,-1 0 0,1 1 1,-1 0 6,-1 1 0,0 1 1,0 0-1,0 1-74,0 2 1,0 0 0,0-1-1,0-3 50,0-4 1,0-8-1,0-3-18,0-3 0,0-6 1,0-4-1,0-6 23,0-3 0,-1-5 0,-1-2 0,0-2 33,1-1 0,-2-3 1,1-1-1,0-1 22,2-2 1,-2 2 0,-1 1 0,2-1 93,0-1 0,1-2 1,-2 0-1,0 0-89,1 4 0,0 0 1,1 5-1,0 3 66,0 3 1,0 7-53,0 9 1,0 5-1,0 7 1,0 3-61,0 4 1,2 3-1,0 3 1,0-1-66,1 0 0,-1 1 1,1-4-1,1 2-37,-1-2 0,-1 4 0,3-4 0,-1-1 8,0-1 1,1-5-1,-3-1 1,1-4-7,0-3 0,-1-4 0,-2-4 0,0-4 33,0-4 1,0-5-1,0-4 1,0-2 73,0 0 1,0-1 0,0 0 0,-1-2 14,-1-1 0,2 2 1,-2-1-1,0 0 7,0-2 1,1-1-1,-1-1 1,1-1 5,-1-1 1,1 0 0,-1 2 0,1 0-27,1 0 0,0 2 0,0 7 0,1 3 10,1 3 0,-1 1 6,4 4 0,-2 5 0,2 4 1,-1 4 0,-2 4 0,3 1 0,-2 2 0,-1 1-16,1 2 0,2 1 0,-3 1 0,1 1-11,0-1 1,1-2 0,-1-1 0,-1 1 5,1-1 1,-3-4 0,2-2-53,-1-2 0,-1-5 0,0-3 33,0-4 0,-1-4 1,0-4-1,-2-1 18,0-2 1,-1-2 0,-1 1-1,1 1 1,-1-1 1,1-2 0,0 1 0,0-2-5,0 0 0,-2-1 0,3-1 0,-1-3-4,-1-1 0,2 0 0,-2 1 0,3 1-4,2 1 0,0 4 0,0 3 12,0 4 1,0 6-1,0 7 35,2 3 0,0 7 0,1 0 0,1 5-14,0 1 1,-2 2-1,1 1 1,1 0 1,-1 0 1,-1-1 0,1-1-1,-1 0-12,0 1 1,0-3 0,-2-1 0,0-1-28,0-3 1,0 0-1,0-3-79,0-1 0,0-5 66,0-3 1,-1-5 0,0-4-1,-1-1 17,0-1 1,1-1-1,-1-1 1,0 0 7,1 0 1,-2-2-1,1 0 1,0 0 7,-1 0 0,2 1 1,-1-2-1,1 1-1,-1 0 0,1-2 1,-1 2-1,1 1-3,1 1 1,0 3-1,0 1 1,0 2 41,0 0-28,0 4 1,0 3-1,0 4 1,1 3-12,1 1 0,-1 0 0,1 2 0,-2 0-8,0 0 1,3 1 0,-1 2 0,-1 1-5,0 1 0,-1 0 0,1-2 1,0 0 3,1 0 0,0-2 0,-2-2 0,0 1-3,0-2 1,0-1-40,0-1 0,0-3 0,0-3 41,0-4 0,-1-2 1,0-2-1,-1-1 7,1-1 0,0-1 0,1-2 0,0 1-2,0-1 1,-2 0-1,0 0 1,0 0-19,1 0 1,1 1-1,0-1 1,0 0-10,0 0 0,0 3 1,0 2 52,0 0 39,0 2-53,0 2 0,1 2-9,1 2 0,-1 0-20,1 2 1,-1 0 0,0 1 10,1 0 0,-2 2 1,2 0 1,-1 0 0,-1 2 0,0-1 0,0 1 5,0-1 0,0 0-20,0 1 1,0-1-20,0 1 39,0-4 1,0-1-1,0-4 0,0-2 0,0 0 0,0 0 0,0-1 1,0-1 1,-2 0-1,0 0 1,1-1-2,0 1 0,0-1 0,0 1 0,-1-1-1,0 1 0,1 0 0,1-1 0,0 1 3,0-1 1,0 1 0,0 0 0,0-1 0,0 1 0,0-1-3,0 1 0,0 2 0,0-1 0,1 4-2,1-1 1,0 1-2,2 1 0,-3 1 1,1 1-2,-1 2 1,0 0-1,0 0-21,1 1 0,1 1 0,-3 0 0,0 1 3,0-1 1,0 0 0,0 1 0,0-1-5,0 1 0,0-1 0,0 0 18,0 1 1,0-1 0,0 1-15,0-1 1,0 1 5,0-1 1,0-2-2,0 1 1,0-4-2,0 2 6,0-9 0,0 2 1,0-5 0,0 2 0,0 1 0,0-1 0,0 1 1,0 2 0,0-1-8,0 0 1,0 0 3,0-2 0,0 3 14,0 0-6,0 2 6,0-1 0,0 4-1,0 1 1,0 0-1,0 2-21,0 1 1,0-2 0,0 2-21,0 0 1,0 0 0,0 2-5,0-1 0,0 1 13,0-1 0,0 1-30,0-1-156,0 0-17,0 1 0,2-3-260,0 0 1,1-2 49,-1 0 1,-1-1 0,4-1 0,-3 0 444,2 0 0,-5 2 0,0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6T16:55:34.70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0 225 7682,'0'3'1961,"0"3"-1960,0-5 0,0 1 0,1-4 0,1-2-117,0-2 1,1-1 0,-2-1 0,2-1 42,0-1 0,1-3 0,1-2 0,-1 1 5,-2 0 0,3-1 0,-1-1 0,0 1 15,1-1 0,-2 1 1,1 3-1,-1 1 7,0 3 0,-2-1 1,3 2 40,-1 1 0,0 4 31,-1 0 1,-1 2 0,1 2 0,-2 3 97,0 0 0,0 2 0,0 1 0,0 1-28,0 1 0,0-1 1,0 2-1,0 0-98,0 1 0,0 3 0,0 0 1,-2 0-101,0 1 1,0 0 0,2 3 0,0-2-66,0 1 0,0-3 0,0 1 0,0 0-352,0-2 0,0-3 519,0-3 0,0-4 0,0-1 0</inkml:trace>
  <inkml:trace contextRef="#ctx0" brushRef="#br0" timeOffset="448">154 141 7710,'-2'7'-198,"0"-1"1,0 1-1,2-1 262,0 1 0,0-3 1,0 0-1,0 2-55,0 2 0,1-1 1,0 2-1,2 0 38,1-1 1,0 1-1,2-2 1,1 1-14,2 0 0,-2 0 0,2-3 0,0-1 37,-1-2 0,1 3 0,-2-3 0,0-1 44,0-3 1,0-1-1,-3-4 1,0 0 82,1-1 0,-4-2 1,1-1-1,-1 0 2,-1 0 1,0 1 0,-1 0-1,0 0-54,-1 0 1,-3 2 0,0-1-1,-1 2-124,-3 1 0,2 0 0,-3 2 0,0 2-340,0 1 0,0 2 0,-2 2 1,2 2-596,1 3 0,-2 4 913,3-2 0,-1 22 0,3 6 0</inkml:trace>
  <inkml:trace contextRef="#ctx0" brushRef="#br0" timeOffset="948">302 39 7710,'-4'0'-8,"-1"0"0,3 0 0,-1 1 272,0 1 1,0-1-266,1 3 1,1 1-207,-1 1 0,2-2 55,2 1 0,2-4 55,2 1 0,-2-1 190,1-1 0,-2-3 0,1-1 98,-1-2 1,-1 2 0,1 0 140,-2-1 0,0-1-253,-1-1 0,0 1-245,0 0 1,-1 2 0,-1 2-823,-2 1 988,1 1 0,-11 23 0,-1 6 0</inkml:trace>
  <inkml:trace contextRef="#ctx0" brushRef="#br0" timeOffset="1314">437 0 7650,'-7'4'118,"3"2"220,0-2 1,2 2 0,0 0 0,1 1-280,-1 2 0,1-1 0,-1 3 0,1 2-33,1 1 0,-2 6 1,0 0-1,0 2-55,2 2 1,-3-1-1,1 0 1,-1-1-392,0-1 1,1-2-1,1-2 1,0-3-310,-2-2 1,1-2 728,-1-2 0,3-6 0,-3 0 0</inkml:trace>
  <inkml:trace contextRef="#ctx0" brushRef="#br0" timeOffset="1665">494 251 6310,'4'0'1116,"-1"2"-1103,-3 3 0,0 0 1,0 2-1,0-1 34,0 1 1,0-3-1,0 0 1,0 1-32,0 1 1,0 0-1,2-1 1,1-2-48,0 0 1,-1 1 0,3-2 39,0 0 1,0-1-1,2-2 168,-1-1 0,1-2 1,-2-2-40,0-1 1,-2-1-1,-1-1 1,0 1 121,-1 1 1,0 1 0,-2-1-149,-1 1 0,1 2 1,-4 2-502,0 2 1,0 0 0,-2 0-1,1 2 389,-1 3 0,-2 17 0,-1 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6T16:55:37.74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7 103 7961,'-3'-4'-221,"1"0"147,1-1 1,1-1 0,0 0 172,0-1 1,2 1-1,1 0 1,0 1-114,2 1 1,3-1 0,1-1 0,-1 0-106,-1 2 0,1-1 0,2 3 0,-1 1-74,0 0 0,0 1 0,-3 1 158,1 1 1,-4 1 0,-1 4 0,-1 1 111,-1 1 1,-1 2 0,-1 0 0,-2 1 46,-2 1 0,0 0 0,-1-1 0,1 1-31,-1 0 0,1 0 0,0 0 0,-1 0-59,1 2 1,-1-1 0,2 1 0,0-2-83,0 0 1,4 0 0,-1-1 0,1-1 136,1 0 0,0-3 0,0 1 0,1-3 3,1-2 0,-1-1 1,4-3-1,0 0-105,0 0 0,2 0 0,-1 0 0,1-1-367,-1-1 1,0 2 379,1-3 0,8 0 0,2-1 0</inkml:trace>
  <inkml:trace contextRef="#ctx0" brushRef="#br0" timeOffset="467">213 110 7852,'-5'0'174,"1"0"1,2 2 0,-2 1-156,1 0 1,-1 1 0,2 3-1,1-1-111,0 1 0,-1-1 1,0 0-1,0 1-21,1-1 1,1 1 0,0-1 0,0 1-38,0-1 1,0-2 0,1 0 15,1-1 0,2 1 1,2-2-1,1 0-36,-1-2 0,1 0 0,-1 0 0,0-2 133,1 0 0,-1 0 0,1 2 146,-1 0 0,-2 0 0,1 1 65,0 1 0,-3-1 0,1 3 0,-3 1 84,0 1 1,0 0-1,0 1 1,0-1 50,0 1 0,0-1 0,-3 1 0,0-1-136,-1 0 0,-1 1 0,0 1 0,0-1-151,-2-2 0,1 0 1,-1 1-1,1-1-187,0-1 0,-3-1 1,0 0-1,2 0 165,-1-2 0,-1-3 0,-1-1 0</inkml:trace>
  <inkml:trace contextRef="#ctx0" brushRef="#br0" timeOffset="767">200 122 10214,'6'-6'39,"1"2"0,0 0 1,1 1-72,0-1 1,1 2 0,-1-2 0,1 1-123,1-1 0,-2 3 1,2-2-1,-2 1-1192,1 0 1346,-1 0 0,7-4 0,2-1 0</inkml:trace>
  <inkml:trace contextRef="#ctx0" brushRef="#br0" timeOffset="1167">450 26 7862,'-6'3'0,"1"1"-95,1 2 1,2-2 0,0 1-1,-1 0 315,1 0 1,0 0 0,2-1-1,1 0-621,1 0 0,2 1 0,2-3 202,0-1 1,1 2-1,-1-1 1,1 0 201,-1-2 0,1 0 1,-1-2-1,0-1 148,-2 0 0,2 1 0,-3-3 0,1 1 307,1 1 1,-4-3-1,2 2-258,0-2 0,-2-1 0,1 1-178,-2 0 0,0 1 0,-2 2 0,-3 0-237,0 2 0,-2-1 0,1 1 0,-1-1-125,1 0 0,-1 4 0,-1 0 340,-1 2 0,-8 14 0,0 7 0</inkml:trace>
  <inkml:trace contextRef="#ctx0" brushRef="#br0" timeOffset="1484">610 1 7862,'-4'2'0,"0"1"184,2 0 1,-1-1-1,1 3 247,-3 0 0,2 1 1,-1 2-1,1 1-264,-1 1 1,0 1 0,-1 2-1,1 1-192,-1 1 0,-1 3 1,0 0-1,0 2-263,-1 1 0,1 1 0,-1-3 0,-1 0-217,-1 1 0,-1-1 0,1-1 0,1-1 505,-2-2 0,-3 5 0,-3 0 0</inkml:trace>
  <inkml:trace contextRef="#ctx0" brushRef="#br0" timeOffset="1884">546 321 7816,'-2'5'-256,"0"-1"721,0 1 0,2-2-546,0 2 1,0-1-61,0 2 0,3-2 0,0-1 0,1-1 121,1 0 0,-1 0 1,2-2 135,1 0 1,-3 0-1,0-1 1,1-1-73,-2-2 1,2 0 0,-2 0 0,0-1 42,0 0 0,-1-2 1,-1 1 21,1-1 0,-2 1 0,2 0-44,-4 2 1,0 0-1,-3 3 1,0-1-229,0 0 1,0 4 0,-2 1 162,1 0 0,-9 27 0,-2 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21:17:41.841"/>
    </inkml:context>
    <inkml:brush xml:id="br0">
      <inkml:brushProperty name="width" value="0.06" units="cm"/>
      <inkml:brushProperty name="height" value="0.06" units="cm"/>
      <inkml:brushProperty name="color" value="#FFFFFF"/>
    </inkml:brush>
  </inkml:definitions>
  <inkml:trace contextRef="#ctx0" brushRef="#br0">141 177 7958,'-6'-10'0,"-3"3"0,0-3 0,0 0 0,0 2 0,2-1 0,4 1 0,-1 0-528,1 1 1,1 2 1061,0 1 1,2 3-282,2 1 0,0 3 1,1 5-1,1 3-106,-1 4 1,1 5 0,1 4 0,-2 1-54,0 1 1,-1 2 0,-2 1 0,0 1-2,0-3 1,0-1-1,0-3 1,-2 0-35,0-1 1,-3-6 0,2 0-1,-2-6-8,1-2-125,3-3 0,-2-11 0,3-3 1,0-3 25,0-3 1,0 1 0,0-3 0,0-1 67,0-1 1,0 0 0,0-1-1,0 0 40,0-2 0,0-1 1,0 1-1,0-5 70,0-4 0,0 0 1,0-2-1,0 2 16,0 3 1,0 5-1,0 3-51,0 4 1,-1 8 0,0 8 0,-2 4-13,2 4 1,0 5 0,1 4 0,0 5-27,0 3 1,0 7 0,0 6 0,0 3-44,0 1 1,1 1 0,0 5 0,2 4-33,1 5 1,-3-3-1,1 0 1,-1-6-38,-1-5 1,0-2-1,0-6 1,0-4-123,0-7 1,0-7 128,0-9 0,1-4 0,0-4 0,1-4-7,0-2 0,-1-4 0,-1-2 1,0-5 26,0-4 1,0-2 0,-1-3 0,-1-2 90,0-2 0,-2-2 1,1-2-1,0-1-41,0-3 0,-2-3 1,2-8-1,-1-2-122,-1-1 1,1-2-1,-2 1 1,1 2 209,1 4 0,2 11 120,-2 8 1,2 13-1,-2 12 1,1 4-122,2 5 0,-1 4 1,1 3-1,-1 3-35,0 3 0,2 5 0,0 5 0,0 4-29,0 4 1,0 1 0,0 5 0,0 1-51,2 3 1,2 2-1,2 5 1,0 4-51,-2 3 1,2-1-1,-2-3 1,1-6-42,0-5 1,-2-10-1,-1-8 1,0-8-228,-1-7 1,3-7 93,0-4 1,-1-2-1,-1-3 170,-1-3 1,-1-3 0,0-5 0,-1-1 67,-1-2 0,0-2 0,-2-3 0,-1-4 38,-1-3 1,0-3 0,0 0 0,1 1-29,1 1 1,0-1-1,-3 2 1,1-1 64,0 2 1,2 8 0,1 4 43,0 6 0,3 6 0,-3 9 0,3 6 0,0 7 0,0 3 1,0 4-1,2 2-32,0 1 1,3 1-1,-1 2 1,0 3-91,0 3 1,0-2 0,3 3 0,-1-2-37,1 0 1,-2 0 0,0 2 0,-1-1-88,-1 0 0,1-7 1,-2-1-1,0-4-100,-2-3 0,0-8 98,0-3 0,0-7 0,0-4 0,0-4 33,0-1 0,0-4 1,0-2-1,-3-2 101,-1-2 0,1-2 1,-2-4-1,0-3 30,0-1 1,-2-3 0,1-2-1,-1 1 8,1 1 0,0 0 1,0 1-1,1 1 99,1 2 1,2 6-1,0 2 1,1 4 100,1 3 0,0 5 0,0 5-93,0 5 0,0 3 1,0 5-1,0 1-91,0 5 1,1 0 0,0 3 0,2 1-94,-2 1 1,2 4 0,0 1 0,0 1-21,-1 1 0,3 1 0,-2 0 1,-1-1-80,1 0 1,2-5-1,-3-1 1,1-5-138,0-3 0,1-3 1,-1-5 57,1-1 0,-3-6 0,1-3 0,-1-6 150,-1-4 1,2-2-1,0-2 1,0 0 69,-2-1 1,-2-3 0,-1-1 0,1-1 52,-1-1 0,-2-1 1,1 0-1,0-2 27,0-2 0,0 0 0,-1-2 0,2 2-21,0 0 1,1 3 0,1 2 0,-1 2 36,0 2 0,0 2 1,2 3-1,1 2 120,1 1-164,-1 1 0,4 5 0,-3 3-11,-1 6 0,2 2 0,-1 4 0,0 3-36,-2 3 1,3 0 0,-1 5 0,0 0-61,1 3 1,-2 1 0,3 1-1,-1 1-69,-2 1 1,2 0-1,0-3 1,-1-1 1,1-2 1,2-4 0,-3-1 0,0-6-308,1-3 387,-3-6 1,3-4-1,-3-5 1,0-3 45,0-3 1,0-1 0,0-1 0,0-2 83,-3-2 0,2-5 0,-3-1 0,1-3-13,-1-2 0,2-1 0,-1-3 0,0-1 67,1-1 0,0 2 0,-1 1 0,2 4-47,0 5 1,1 3 0,0 2 0,1 5 84,1 5 0,0 4-186,2 3 0,-3 5 1,2 3-1,-1 2 2,0 4 1,3 4-1,-3 0 1,0 4 6,1 3 0,-2 0 1,3 6-1,-1 2-36,1 2 0,-3 3 0,2 0 0,-1 0-30,0-1 1,1-2 0,-1-3 0,0-2-101,-1-5 1,2-6 0,-1-5 0,0-3-424,1-2 481,-2-5 0,2-4 0,-3-5 0,0-3 69,0-2 0,0-5 0,0-3 0,0-2 61,0-2 0,-1-2 0,0 1 0,-2 0 60,-1-1 0,3-2 0,-2-3 0,1-1 85,0 0 0,0 3 0,2-1 0,0 2-81,0 0 0,0 4 1,0 3-1,0 6 9,0 4 0,0 1 0,0 3-12,2 1 1,-1 1 0,1 6-1,-1 1-1,-1 1 0,0 3 0,0 1 1,0 3-17,0 2 1,0 7 0,0 0 0,0 4-32,0 3 0,0-1 0,0 3 0,0 1-13,0 0 1,0 0-1,1-1 1,0-2-137,1-1 0,0-2 0,-2-1 0,0-2-274,0-5 1,3-4 157,-1-2 1,1-5-1,-2-7 119,1-5 1,0-3 0,-2-4 0,-1 0 91,-1 1 1,2-3-1,-3-1 1,0 0 17,-1-2 0,1-1 0,0 0 0,1 0 70,0 0 0,-3 1 1,3 2-1,0 0 19,-1 2 0,3 3 0,-3 1 0,3 0 104,0 3-182,0 2 0,0 3 0,0 4 2,0 3 0,0 1 0,0 2 0,0 1-3,0 1 1,0 1-1,0 2 1,2-1-18,0 1 1,0 1 0,-2 0 0,1 1-36,1-1 1,-1 0 0,2-1 0,-1 0-23,0-1 0,0 0 0,-2 0 0,0-2-21,0-1 1,2 0-1,0-3 1,0 0-75,-2 1 1,0-3 3,0 0 91,0-2 1,0 0 40,-2-4 0,0 1 0,-1-2 0,0 0-29,1-1 0,-1 1 0,1-2 13,1 0 0,-2 0 0,1-2 0,0 1 26,2-1 1,-2 1 0,-1 0 5,-1-1 0,3 3 127,-1 0-131,-2-1 1,3 2 0,-1 3 6,1 4 0,1 2 1,0 1-1,0 1 19,0 0 1,3 4-1,-1-2 1,1 0-39,0 1 1,0-2-1,-2 1 1,2-1-1,1-1 0,-3-1 1,1-1-1,0 1-5,0-1 0,-1-2-35,1 1 32,-1-4 1,-1 1 0,0-4-5,0-2 1,0-2 0,0 0 0,-1-1 12,-1 1 1,0-1 0,-1 1 4,0 0 1,-1-1 0,1 1 0,1 0 4,-1 2 1,3-2 0,-3 2-2,0-2 1,2 2-9,-1 0 0,1 1-3,1-1 0,0 3 1,0 1 1,0 3 0,0 4 1,0-1 1,3 3 0,-1 1 0,2-3 0,-2 2 1,2-5-1,-1 2-21,-2 0 0,2-1 0,0-1-26,0 1 1,-1-2 33,3 2 20,-4-4 0,2-1-2,-3-4 0,0-2 0,-1 1 19,-1 0 1,1 0 0,-1 0-4,2 0 0,-3 0 0,1 1-42,1-1 1,0 1-1,0 1-2,-1 0 1,2 0 16,-3 1 0,3 1 2,0-4 31,0 4-14,0-2-2,0 9 0,0-4 0,0 4-2,0 0 0,0-2 0,0-1 0,2 1-3,0-1 1,0 2 0,-2 1 0,0 0-11,0 1 0,0-1-8,0 1-10,0-4-49,0 0 35,0-3 0,0-3 0,0-1 0,1-2-20,1 0 1,-1-1 2,1 1 1,-1 2 0,1-1 31,0 0 1,1 2-1,-1-1-20,2 1 0,0-2 35,0 1 0,-1 1 0,2-2-7,0 0 1,-3 2 0,1 1 0,1 0-16,0-1 1,-2-1-1,2 1 3,1 0 0,-1 1 0,0-2 20,1 1 0,-2-1 0,2 2 0,-1 0 8,-1-1 0,1 2 0,-2-1 77,2 1 1,0 1-29,0 0 1,-2 0 0,2 1 0,-1 1-2,-2 2 0,0 0 1,0 0-1,0 1-11,1 1 0,0 2 0,-2 1 0,0-1 3,0 2 1,3 0 0,-1 3-1,-1-1-16,0 1 0,-1 1 1,0 1-1,0 1-25,0 0 0,2 3 1,0-3-1,0 2-17,-2-1 0,0-1 0,0 1 1,1-2-37,1-1 1,-1-2-1,1-2 1,-1-1-322,-1-2 323,0-3 1,0-2 0,0-4 0,0-3 77,0 0 1,0-4 0,0 0 0,0-1 26,0-2 0,0 0 1,0 0-1,-1-2 0,-1-1 0,1 1 0,-1-3 0,1 0-17,1 0 1,-2-3-1,0 0 1,1-3-19,0-1 0,1 2 1,0 1-1,0 3 52,0 1 0,0 3 0,0 1 325,0 4-390,0 5 0,0 4 1,0 5-1,0 2-24,0 2 1,1 3 0,0 0 0,1 3-32,0 1 0,-2 1 1,1 3-1,0-1 10,2 0 0,-1 0 1,-2 1-1,2-1 21,0 0 1,0 2-1,-1 0 1,0-2-1,1-1 0,0-4 1,-1-1-1,1-2-262,0-2 208,0 0 1,-2-9 0,0-2 0,0-3 63,0-4 0,0 1 1,0-3-1,0-1 63,0-2 1,0 1-1,0-2 1,0 0 25,0 0 0,0 0 0,0-3 0,0 2-39,0 0 0,0-1 1,0 1-1,0 0-17,0 1 0,0 0 0,0 5 45,0 1 0,0 3-26,0 4 0,0 5 1,0 6-1,0 2-35,0 3 1,2-1-1,0 4 1,0 1 36,-2 1 0,0 0 1,0-1-1,0 0 34,0-1 0,0 0 1,0 3-1,0-2-62,0-1 1,0-1 0,0-3-1,0 0-54,0 0 1,0-3 0,0-3-73,-3-2 1,2-3 15,-3-7 0,2-2 0,0-5 0,1-1 68,1 0 1,-2-3-1,0-1 1,1-1 42,0-2 1,-1 1-1,0-1 1,0-1 22,-1 0 1,2-1 0,-2 1 0,1 0 54,0 0 0,0 1 0,1 2 0,0 1 118,-1 5 1,-1 2-161,3 3 1,0 4-1,0 3 1,0 4-93,0 2 0,0 5 0,0 3 1,0 1 17,0 3 0,1 1 0,1 1 0,0 0-43,-1 2 0,1-1 0,-1-2 0,1 0-62,0 1 0,0-2 0,1-1 0,-2-2-64,0-1 1,-1-2-1,0-1-37,0 0 182,0-3 0,0-5 1,0-5-1,-1-3 14,-1-1 0,0-3 0,-1-2 1,-1-1 88,1-1 1,1 0-1,-2 0 1,0-2-53,1 0 1,-1-2 0,-1 2-1,2-1 19,0 0 1,-1-1-1,1 1 1,0 1 6,0-1 0,-1 2 0,2 2 0,0 2 290,2 1-298,0 1 0,0 5 0,0 4-24,0 4 0,0 4 0,0 4 0,2 0-11,0 0 0,2 3 0,-1 0 0,0 1-7,0 0 1,-1-2-1,0 2 1,1 0 2,0 0 0,-1-2 0,0-2 0,-1 0-18,1 0 0,-1-1 0,1-1 0,-1-3-186,-1-1 195,0-3 1,0-2-1,0-4 1,-1-2 9,-1-2 0,1-3 0,-1 0 0,-1 0 7,1 0 1,-2-3 0,2 2 0,0-3 17,-1 1 1,1-1 0,-1 0 0,-1 0-11,1 0 0,1 1 1,0-1-1,-1 0 15,1 0 0,-1 3 0,2 1 0,-1 0 71,0 1 1,2-1-40,0 3 0,0 3-25,0 3 1,0 3 0,0 3 0,0 1-32,0 2 1,0 0 0,2 2 0,0 0-14,-1 1 0,2 2 1,-1 1-1,1-1-6,-1 0 0,-1-2 0,2 1 0,-1 0-21,0 0 1,0 0 0,-1-1-1,0-1 2,2 0 1,-1-3 0,-2 0 0,0-1-122,0 0 148,0-4 1,0 0 0,0-6-1,0-2 40,0-2 1,-2-3 0,-1-1-1,1 0 31,-1 0 1,3-1 0,-3-1 0,1 0-25,0 0 1,-3 0 0,3 1-1,1-1-5,0 3 0,-1-2 1,0 1-1,0 0-1,-1 0 0,2 2 0,-1 1-11,1 0 0,1 1 1,0-2 62,0 2-21,0 1 1,0 3-51,0 3 1,0 3 0,0 3 0,0 1-14,0 2 1,0-1 0,0 2-1,1 1-41,1-1 1,0 2 0,1-1-1,1 1-11,-1 1 1,-1 0 0,1-1 0,-1 1-19,0 0 0,2-2 1,-2-1-1,0-1-29,1-1 1,-2-1 0,1-1-83,-1 1 1,-1-4 147,0-3 0,0-5 1,0-4 80,0 1 0,-1-2 0,0 0 0,-2-3-21,-1 1 0,2 0 0,-1 0 0,-1 1 3,0-3 0,2 1 0,-1-2 0,-1 2-8,1 0 0,0 1 1,0 1-1,0 0 26,2-1 1,-2 3-1,1 1 1,-1 1 84,1 3-115,1-2 1,-2 8 0,3 0 0,0 3-14,0 2 1,0 0 0,0 2 0,0 1-3,0 0 1,2 2 0,1-2-1,0 2-9,0 1 1,1 0-1,-1 0 1,0 0 6,0 0 0,1-1 0,-1 1 0,0-2-27,-1 0 0,1-3 0,-1 2 26,0-1 1,1-1-5,-1-3 1,-2-3 0,3-4 35,-3-3 1,0 0-1,-2-3 1,-1 1-1,0-2 1,1 0-1,-2 0 1,1-1-6,2 0 0,-3-1 1,1 2-1,-2-1-20,1-2 1,2 0 0,-2 0 0,1 1 2,-1 0 1,3 1 0,-2-1-1,1 1 12,0 0 0,0 2 1,1 1 33,-1 1-35,1 2 1,-2 2 0,3 4-1,0 3-5,0 0 1,2 4 0,0 0 0,1 1-24,-1 2 1,0 0 0,1 0 0,1 1-51,0 0 0,-1-2 0,2-1 1,-1 1-18,-1-1 1,1 2 0,-1-4 0,0 0 25,-1-1 0,3 0 0,-3 1-10,-1 1 67,0-4 7,-1-2 0,-2-8 0,0-1 11,0-1 0,-1-1 1,1 0-1,-1-1-6,0-1 0,-1 1 1,1-1-1,0 1 7,0 1 1,0-1 0,2 0 0,-2-1-2,-1 1 0,3 0 1,-2 1-1,1-1-13,0 2 1,0-1 0,2 2 0,-1 0 55,-1 2 1,1-2 16,-1 2 1,1 2-67,1 2 1,0 3 0,0 3 0,1 1 3,1 2 0,-1-1 0,2 2 1,-1 2 3,0 0 0,2 1 0,-1-1 0,0 0-9,0 1 1,1-4 0,-2 4 0,0-2-22,1-1 1,-2 2 0,2-4 0,-1 0-6,0-1 1,0 0-12,-2-1 23,0-2 1,-1-4-1,0-5 1,-2 0-1,0-2 0,0 0 0,0-1 1,0-1-2,2-1 1,-2 1 0,0-1 0,0-1-10,0 1 1,0-2-1,2 2 1,-1-1-4,0 1 0,1 0 0,-1-1 0,0 2 13,1-1 0,0 3 0,1-1 0,0 1 26,0 0 0,0 3-23,0 0-10,0 2 1,0 4 0,1 5-2,1 0 0,-1 1 0,1 0 0,-1 2-8,1 0 0,0 2 1,1-2-1,0 1-58,-1 0 1,1-1 0,-1 2 0,0 0-53,1-1 1,-2-3 0,3 2 0,-1-1-230,1-1 0,-3 1 0,2 0 0,-1-1-112,0-1 1,1-3-1,-1 1 1,1-1-838,0-1 1,-1 2 1303,2-3 0,-2-11 0,1-5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6T16:55:42.09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13 231 7857,'-3'2'-265,"-1"-1"1,3 2 306,-1 0 0,-1-2-41,3 4 0,1-4 0,1 1-101,3-1 1,0-2 0,2-1 0,1-2 44,1-2 0,2-3 0,0-2 0,1-2-49,1-2 0,2 0 0,0-4 0,0 1 68,0-2 0,-3-1 0,0 2 0,-1 2 65,-1 2 0,-5 2 0,1 3 1,-2 1 509,-3 2-351,0 4 0,-3 0 1,-1 6-1,0 1-93,0 2 0,-1 1 0,1 0 0,0 3-87,0 0 0,-2-2 0,2 3 0,-2 1-75,1 2 1,0 0-1,-2 2 1,1-1 6,1 2 0,0 3 0,-3 0 1,1 2-41,2-2 1,-1 0-1,2-3 1,0 0-37,1-2 1,-1-2 135,3-5 0,6-9 0,1-4 0</inkml:trace>
  <inkml:trace contextRef="#ctx0" brushRef="#br0" timeOffset="383">225 211 7857,'-4'1'-373,"-1"1"29,0 2 0,2 0 1,-1 0 390,1 1 0,1 1 1,0 1-1,0 1-33,1 1 1,0-1 0,1-1 0,0-1-11,0 0 0,3 1 0,1-2 1,2 0 11,0 0 1,1-3 0,1 1 0,1 0 8,-2-1 0,3-2 1,-2-2-1,0-3 104,-1 0 0,1-2 0,-1 0 0,-1-1 133,0 0 0,-3-4 0,1 2 0,-1 0 1,-2 2 1,0 1 0,-2 0 0,0 1-173,-2-1 0,-2 3 1,0 1-1,-2 0-243,-1 1 1,-3 2 0,2 0 0,0 2-1508,-1 0 1659,2 3 0,-13 21 0,-3 9 0</inkml:trace>
  <inkml:trace contextRef="#ctx0" brushRef="#br0" timeOffset="817">424 224 7856,'-1'-3'-241,"-1"0"1,1 3 248,-4 0 0,2 0 0,-2 2 36,0 0 1,2 3-1,-2-1 1,1 2-2,-1 0 1,1 1 0,0 0-1,-1 1-107,2 0 0,0 3 0,3-2 1,0-1 26,0 1 1,3-1 0,1 0 0,3-1 29,1-3 1,2-1 0,2-3 0,0 0 67,-2 0 0,0-1 0,2-1 1,-3-2 196,-2-2 0,1-1 0,-4 1 1,1 0 96,-1-1 1,-1 1-1,-3-1 1,0 1-229,0 0 0,0-1 1,0 1-1,-3-1-157,-1 1 1,-1 2-1,-2 0 1,1 1-144,-1 2 1,-1 0 0,-2 1 0,0 0-439,-1 0 0,0 3 0,-1 0 611,2 1 0,-4 19 0,-2 2 0</inkml:trace>
  <inkml:trace contextRef="#ctx0" brushRef="#br0" timeOffset="1232">610 38 8135,'-7'-2'432,"1"0"0,2 0-178,-1 2 1,4 0-325,-1 3 0,1 0 0,1 4-76,0-1 1,1 0-1,0-1 1,2-1 31,1 1 1,-1-1 0,2-1 0,0 0 44,0-2 0,0 2 0,2-1 0,-1 0 49,0-2 1,1 0-1,-1 0 1,-1-2 186,-1 0 1,0-3-53,3 1 0,-4-2-113,-1 0 1,-2 2-1,-2 0-134,-2 1 1,-2 1-1,0 2 1,-1 0-329,1 0 1,-1 0 459,1 0 0,0 0 0,-1 0 0</inkml:trace>
  <inkml:trace contextRef="#ctx0" brushRef="#br0" timeOffset="1617">796 13 7832,'-4'4'322,"0"0"-61,1 1 1,0 1 0,2 0 0,-1 1-159,0-1 0,-1 4 0,1 3 1,-2 4-63,-1 4 1,-1 1 0,-1 4 0,-1 0 90,-3 2 1,-1 1 0,0 3 0,0-3-263,2-3 0,2-1 0,-1-4 0,2 0-404,1-1 0,1-4 1,2-2-1,0-2 534,2-4 0,3-4 0,1-1 0</inkml:trace>
  <inkml:trace contextRef="#ctx0" brushRef="#br0" timeOffset="2000">796 282 7643,'-3'6'-79,"2"-1"1,-2-2 0,1 1 230,0-1 0,0-1 1,2 3-1,0 0 208,0 0 1,0 2-1,0-1-560,0 1 0,0-1 1,0 0 48,0 1 1,2-3 0,1 0 101,1-1 0,-2-1 0,2-2 207,1 0 0,-2-3 0,0-1 42,-1-2 1,-1-1-1,1 1 1,0 0 67,0-1 0,-1 1 1,1-1-156,-2 1 1,0 2 0,0 0-144,-2 1 1,-2 1 0,-2 2-149,-1 0 0,3 0 0,0 1 0,-1 1 178,2 2 0,-9 16 0,2 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6T16:55:56.55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50 7763,'0'-4'-147,"0"0"-17,0-1 0,0 1 0,0 0 662,0-1 0,0 1-77,0 0-148,0 0-175,0-3 0,1 4 1,1 1-114,0 4 0,1 4 0,-2 3 0,1 1-24,0 1 0,0 4 0,1 0 1,-2 2-51,0 0 1,1 0 0,0-1 0,-1 1 52,0-1 0,0 0 1,0 1-1,1-2 27,0-4 0,-1 1 1,-1-4-1,0 0 7,0-1 16,2-3 0,1-4 1,2-5-1,-1-3 67,1 0 1,-1-1 0,0 1-1,1-1 18,-2-1 1,2 2 0,-2-1 0,0 2-42,0 1 0,1-1 0,-1 1 0,0-1-14,0 1 0,-1 2-99,0-1 1,0 3 65,2-2 1,-2 3 0,2 1 45,-1 4 0,-1-1 0,-1 2 0,0 0-45,1 3 1,2-1 0,-1 2 0,0-2 15,0-1 0,1 3 1,-1 0-1,0-2-33,0 1 0,1-2 1,-1 0-1,1 1-20,1-1 1,-2 0 0,1-2 20,1-2 0,-1-1 172,0-1 1,-2-1 0,2-1-80,-1-2 1,-1-2 0,-1-2 0,0-1 64,1 1 0,0-1 1,-2 0-1,0 1-3,0-1 0,0 1 1,0-3-1,0 0-115,0 1 1,-2-2 0,0 2 0,0 0-88,-1-1 0,2 1 0,-1-1 0,1 3-199,-1 1 1,0 1 0,-1 1-1255,0 1-704,1 2 2208,2 2 0,-3 18 0,-1 6 0</inkml:trace>
  <inkml:trace contextRef="#ctx0" brushRef="#br0" timeOffset="564">372 147 7785,'0'4'771,"0"0"-595,3-2 0,-3 0-70,0-2 0,-3 0 0,-3 0-73,0 0 0,-3 0 0,1 0 0,0 0 7,1 0 1,0 1 0,1 1-1,-1 0-69,1 2 1,0-2-1,1 2 1,2 1-38,0 1 0,-1 3 0,1-1 0,2 0-23,0-1 0,1 2 1,0-1 112,0 0 1,4-1 0,2-3 0,1-2 84,1-1 0,1-1 0,1 0 0,0-1-68,1-1 0,-1-2 1,0-2-1,0-1-98,0 1 1,-2-3-1,0 0 1,-1 0 26,-3 0 1,2-1 0,-3 3 135,1-2 1,-1 0 68,0 3 0,-3 2-195,0 2 1,-3 2 0,-2 2-101,1 3 1,3 0 0,-1 2 0,1-1 72,1 1 0,0-1 0,0 0 0,0 1 52,0-1 1,0 1 0,0 1 0,0 1 3,0-1 0,1-1 0,1-1 0,1 1-181,1-1 1,2-2 0,-3-2 0,1 1-294,1-1 1,-1 0-1,2-3-66,-2-1 1,1-2 530,-3-2 0,3 2 0,-1 2 0</inkml:trace>
  <inkml:trace contextRef="#ctx0" brushRef="#br0" timeOffset="1115">648 127 7502,'-3'0'1565,"-1"0"-1366,2 0 0,1 1 0,-2 0-159,1 2 1,-1-1 0,-2 0 0,0 1-39,0 0 1,2-1 0,-1 2 0,-1 0-2,2-1 0,-2-1 0,2 3-128,-1 0 1,3 0-1,-1 2-9,1-1 0,3-2 1,1 1-1,1 0 29,4 0 0,-2 0 0,3-2 0,0 1 62,-1-1 0,2-1 0,-3 0 0,2-1 112,-1 1 1,-1-1 0,-1 1-1,1-1 624,-1-1 0,-2 1 234,1 1 1,-4 1-671,1 4 1,-4-1-1,-2 0 1,-2-1-278,0-1 0,-1-2 0,1 2 1,0-1-64,-1 1 1,0-2-1,-1 2 1,0-1-553,0-2 0,1 2 0,0-1-1634,1-1 2271,-1 0 0,4-4 0,0 0 0</inkml:trace>
  <inkml:trace contextRef="#ctx0" brushRef="#br0" timeOffset="1648">744 38 7748,'0'-4'-428,"0"2"0,0 4 591,0 2 0,0 2 1,0 1-1,0 1-11,0 0 0,0 5 0,0-1 1,0 4-42,0 1 1,0 1 0,0-1 0,0 2-64,0 0 0,1-1 0,1 0 0,0-4-121,-1-3 0,0 1 0,0-5-2,1-1 1,-2-3-1,3-5 109,0-2 1,-2-3 0,2-1 0,-1-2 34,0 0 0,2-2 1,-1 4-1,0-1-32,0 0 0,2 2 0,-2-3 0,2 2-19,-1-1 0,0 1 0,3 1-9,-1 1 1,0 2-1,1 0 38,-1 1 0,1 1 0,-1 2 1,0 1 75,-2 1 1,1 2 0,-2 2 0,0 0-34,0 1 1,-1 0-1,0 1 1,0 1-87,-1 1 0,0-2 0,-1 1 0,0 0-383,0-1 1,0 1-1,0-3 1,0 1-481,0-1 859,0-2 0,3-4 0,1-4 0</inkml:trace>
  <inkml:trace contextRef="#ctx0" brushRef="#br0" timeOffset="1850">956 140 9645,'4'3'94,"1"1"0,-4 3 0,1 1 0,0 1-171,0 1 0,-1 0 0,1 3 0,-2 0-1311,0 0 1388,0 0 0,0 0 0,0-1 0</inkml:trace>
  <inkml:trace contextRef="#ctx0" brushRef="#br0" timeOffset="2033">963 70 7748,'0'-7'0,"0"3"0,0 0 1126,0-1-990,0-1 0,2 0-462,3 2 0,-2 2 0,-1 3 326,1 1 0,-2 23 0,2 4 0</inkml:trace>
  <inkml:trace contextRef="#ctx0" brushRef="#br0" timeOffset="2466">1033 134 5986,'0'6'1237,"0"1"-528,0-1 0,0 1 1,0 1-1,0 1-780,0 1 1,0-1 0,0 1 0,0 1-402,0-1 1,0 0 0,0-2-676,0 0 868,3 1 1,0-8 0,2-3 0,-2-3 267,0-2 0,2-2 1,-1-1-1,1-1 116,0 1 0,0 1 0,-1-1 0,0 1 228,1 1 1,-3 1-1,2 0 1,1 2-94,1 0 1,-2 0 0,0 3 0,1 1-97,1 0 1,-2 1 0,0 1 0,-1 0 57,1 1 0,-2 6 0,2-2 0,-2 2 83,0 1 0,-1 1 1,-1 2-1,0 0-296,0-2 0,0 0 0,0 2 0,0-2-514,0-1 0,0-1 0,0-1-1103,0-1 1628,0-2 0,5-16 0,2-5 0</inkml:trace>
  <inkml:trace contextRef="#ctx0" brushRef="#br0" timeOffset="3083">1270 134 9531,'5'-2'185,"-1"-1"0,-2 1 0,2 0 73,-1-3 1,1 2 0,-2-2 84,-1 0 0,0 2-412,-1-1 0,-1 2 1,-1 1-295,-2 2 0,-2 3 1,0 3-1,-1 1 17,1 3 1,0 1 0,1 1 0,1 1 43,-1 1 1,2-1-1,-1 2 1,1 1 19,2-1 0,0-4 0,2-1 251,1-3 0,1-3 0,4-5 1,-2-3 272,0-4 1,0-2 0,0-4 0,0 0 16,2-2 1,-3 1-1,0 0 1,1 2 171,-2 1 1,2 1 0,-2-1 0,0 3-138,0 1 0,-1 0 0,-1 2-70,1 0-319,-2 3 1,3 4 0,-2 3 0,0 0-55,2 2 1,-1 0-1,-2 1 1,2 1 79,0 1 1,2 1 0,-1 1 0,0 2 22,0 1 1,2 1-1,-1 4 1,2 1 91,0 0 1,1 4-1,-1-2 1,0 1-22,-2 0 0,0 0 1,-3-2-1,1-3 290,0-1 1,-4 1 0,-1-1 0,0 1-138,-2 0 1,-3 1 0,-1-5 0,1-1-138,-1 0 1,1-4-1,-2-2 1,0-3-38,3-3 1,0-3 0,-1-3 0,1-3-153,1-5 1,-1 0 0,4-6-1,0-1-99,0-2 0,1 1 1,2 2-1,1 2-1,1 0 1,-1 0-1,4 1 1,2-2 46,1-1 1,5-2 0,1 0-1,3-1 201,3-3 0,12-13 0,6-7 0,1-5 0,1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6T16:56:00.772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90 151 7050,'4'-3'1360,"-1"3"-977,-1-2 1,-1 0-245,1 0 0,-1-2 0,-1-2-196,0 0 0,-2 1 0,-1 2 0,-1 0-93,-1 1 1,0 0-1,-2-1 1,0 2 23,-1 0 0,0 2 0,-2 1 0,0 2 90,3 2 0,0 1 1,0-1-1,1 0 0,2 1 0,1-1 0,3 1 0,0-1 12,0 0 0,1 1 1,2-1-1,3-2-11,1-2 1,4 1 0,-2 0 0,1 0 3,2-1 0,-2 1 1,0-3-1,-1 2 183,-1 0 1,-1 1-1,-1-1 158,1 2 0,-4 0 1,-1 0-84,-1 1 1,-4-2 0,-2 1-1,-2 0-134,-1-1 1,-2-1 0,3 2 0,-2-1-336,1-2 1,-1 0-1,0-1 1,-1 0-835,1 0 0,1 0 1076,1 0 0,1 0 0,-1 0 0</inkml:trace>
  <inkml:trace contextRef="#ctx0" brushRef="#br0" timeOffset="651">180 4 7740,'0'-3'961,"1"3"-861,1 3 0,-2 4 0,3 1 1,-3 3-224,0 1 1,0 4 0,0 1 0,0 2 44,0 0 0,0 2 1,0 1-1,0 0-34,0 0 1,0-2 0,0-3 0,0-1-111,0-2 0,0 1 0,0-7-91,0 0 0,0-2 360,0-4 0,0-7 0,0-6 61,0 2 0,-2-1 0,0 1 0,0-1 33,-1 1 1,2-2 0,-2 1 0,1-1 10,0 0 1,0 4-1,2-3 1,0 2-19,0-1 0,0 1 0,0 1-58,0 1 1,1 2-53,1 2 1,1 1 0,4 1 0,-1 0-20,1 0 1,1 3-1,1-1 1,-1 0-72,-1 1 0,1-3 1,1 3-1,-1-3-70,-1 0 0,-1 0 0,1 0 121,-1 0 1,0 0 0,0 0-30,-2-3 0,1 2-6,-2-3 1,-1 2 80,-2-3 0,-1 4 0,-1-2 0,-2 1 38,-2 0 1,2 0 0,-1 2 0,0 0-32,0 0 0,-1 0 0,1 2 1,1 3-29,2 0 0,-3 2 0,2-1 0,1 1-21,-1-1 1,1 0-1,2 1 1,0-1 3,0 1 0,0-1 0,0 1 0,0-2 14,2 0 1,2 0 0,2-3 0,1-1-179,-1 0 1,3-1 0,-1 0 0,0 0-164,-1 0 0,0 0 1,0 0-1,1 0 334,0 0 0,4-12 0,-2-2 0</inkml:trace>
  <inkml:trace contextRef="#ctx0" brushRef="#br0" timeOffset="1133">366 126 7740,'3'0'648,"3"0"-614,-2 0 0,0 2 1,0 3-1,-1 1 57,1 3 0,-2 1 1,1 2-1,1 2-74,0 1 0,-3-1 0,2 3 0,-1 1-118,0 1 1,0-1-1,-2 0 1,0-2-59,0 0 0,0-1 0,0-2 0,0-1-10,0-1 1,-1-3 153,-1-3 0,2-4 1,-3-5-1,1-3 84,0-2 1,-1-2 0,3-4-1,0 0 11,0-2 0,0 1 0,0-2 0,0 2-84,0 0 0,0-1 0,1 2 1,1 1 2,2 0 0,2 2 1,1 1-1,0 1-11,1 0 1,-1 2 0,2 1-1,-2 2-27,0 0 0,1 3 1,1 2 72,-2 0 1,-2 2 0,-2 3-1,-1 1 139,0 3 1,0-1-1,-2 1 1,0 1 56,0 0 0,0-1 0,0 1 1,-1 0-32,-1 0 1,1-2 0,-4 0 0,1-1-70,1 0 1,-3-3 0,2 0 0,-2-1-321,0-2 0,-1 0 1,1-1-318,-1 0 0,1-3 507,-1-1 0,7-16 0,0-5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6T16:56:06.572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7 33 7875,'0'-7'-102,"0"1"405,0 2-263,0-1 1,0 7 0,0 0 0,0 3-10,0 1 0,0 3 0,0 1 1,0 1-121,0 3 1,0 1 0,-2 0 0,0 1-37,1 1 1,0 1 0,1-1 0,0 0-135,0 0 0,0-3 0,0 0 259,0-2 0,0-6 0,0-3 0</inkml:trace>
  <inkml:trace contextRef="#ctx0" brushRef="#br0" timeOffset="281">26 1 7875,'0'4'-60,"0"0"1,0-2-1,1 2 7,1-1 0,2-1 1,2-1-1,1 0 61,-1 1 0,3 0 0,-1-2 0,0 0-535,-1 0 0,0 0 527,-1 0 0,0 0 0,1 0 0</inkml:trace>
  <inkml:trace contextRef="#ctx0" brushRef="#br0" timeOffset="550">39 142 6863,'5'0'-865,"-1"0"991,1 0 0,1 0 0,0 0 0,0 0-126,1 0 0,16-9 0,5-1 0</inkml:trace>
  <inkml:trace contextRef="#ctx0" brushRef="#br0" timeOffset="833">187 33 7802,'-2'4'26,"0"0"0,-1 1 1,1 1 68,0 0 1,0 3 0,2 0 0,0 1-235,0 2 1,-2 0 0,0 1 0,0 2-9,2 0 0,0 2 0,0-2 1,0 1-448,0 0 594,0-1 0,-3 0 0,-1 2 0</inkml:trace>
  <inkml:trace contextRef="#ctx0" brushRef="#br0" timeOffset="1199">225 148 7737,'0'7'-79,"0"-1"0,0 1 77,0-1 0,0 0 0,0 1 1,0-1-68,0 1 1,0 1 0,0 1-1,1-1-50,1-1 1,0-1 0,2 0-1,0-1 127,0-1 1,1 0 0,0 0 0,1-2 63,3-1 0,-2-2 0,1-1 0,-1-2-14,0 1 0,-1-3 0,0 2 0,-1-3 201,-1-1 0,-2 1 0,0-2 41,-1 2 0,-1 1 0,-1-1-275,-1 1 0,-2 0 0,-2 1 0,-1 2-241,1 0 0,-3 1 0,1 2 0,-1 0-227,0 0 1,1 2 0,-2 3 442,1 0 0,-8 19 0,0 4 0</inkml:trace>
  <inkml:trace contextRef="#ctx0" brushRef="#br0" timeOffset="1747">392 142 7802,'-3'3'0,"3"1"0,-3-2 84,0 2 1,1 2 0,-1 1-94,0 2 0,1-2 0,2 2 0,0 0-69,0-1 0,0 3 0,0-2 0,0-1-189,0 1 0,0-2 0,0 2-425,0-2 588,0-3 1,1-1 0,0-4 89,1-1 1,2-2 0,-1-2 0,0-1 159,0 1 0,0-3 0,-2 1 93,1 0 1,3 1-1,-3 0 153,-1 1 0,3 0-312,0 2 1,0 1 0,-1 4-141,0 1 0,-1 2 1,-1 2-1,0 0 8,1 1 0,1-1 0,-3 1 0,2-1 17,0 0 1,2 1 0,-1-1 0,0-1-1,0-1 1,2-3-1,-1 1 49,2-1 0,-2-2 1,0 0-1,0-3 58,0-1 0,2 0 0,-3-5 0,2 2 72,-1-1 0,-3-1 0,2 1 1,-1 1-14,0-2 0,1 3 1,-3-1-36,0 1 0,-1 0-1244,-1 1 1148,1 2 0,-5 1 0,3 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6T16:56:09.53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39 26 7783,'4'-3'-583,"-2"-1"0,-1 0 742,-1 0 0,0 2 0,0-2 589,3 1-442,-3 1 0,3 3-238,-3 1 0,0 0 0,0 4 0,0 2-135,0 1 0,0 1 0,0 4 0,0 1-23,0 2 0,0 2 1,-1 0-1,0 0-21,-1 0 1,-1 1 0,2-1 0,-2-1 73,2-1 0,0 1 1,1-5-1,0-1-361,0-3 207,0 0 1,0-6 0,0-3-470,0-4 660,0-1 0,-3-16 0,0-3 0</inkml:trace>
  <inkml:trace contextRef="#ctx0" brushRef="#br0" timeOffset="251">1 141 7886,'6'0'-126,"1"0"1,-1 0 0,1 0 125,2 0 0,21-6 0,7-1 0</inkml:trace>
  <inkml:trace contextRef="#ctx0" brushRef="#br0" timeOffset="948">136 19 8070,'-4'0'369,"2"2"0,3 1-444,1 1 1,1 0-1,-3 2 1,2 1 166,0-1 1,0 1 0,-1 2 0,0 2-116,1 1 0,0 1 1,-2 2-1,0 0-17,0 2 0,0-1 1,0 2-1,0-2-22,0 0 1,0 1 0,0-2-1,-2-1-177,0-3 0,0-2 26,2-2 1,0-5 160,0-2 1,0-3 0,1-5 0,0-1 145,1-1 1,1 0 0,-1-2 0,2 2-22,-1 1 1,3-1 0,-2 1 0,0 1-24,0 1 1,0 1-1,1-1 1,-1 1-9,1 2 0,-1 1 0,0 3-47,1 0 1,0 1 0,0 1-1,-2 2 76,0 2 0,0 3 1,-2 0-1,2 1-12,-2 1 1,0 1 0,-1 1 0,0-2-64,0 0 1,0-1 0,0 0-1,0-1-566,0-2 1,0-1 569,0 1 0,0-21 0,0-4 0</inkml:trace>
  <inkml:trace contextRef="#ctx0" brushRef="#br0" timeOffset="1583">264 167 7424,'1'-4'225,"1"2"1,-1 1 0,3 2-301,-1 1 1,-1 0 0,0 2 0,0 1 52,-1 1 0,2 0 1,-1 0-1,0 2 108,-2 0 1,3-1-1,-1 2 1,-1-2-104,0-1 1,0 3-1,0-1 1,1 0-75,0-1 0,-2 0 0,0-1 0,0 0 150,-3-2 1,2 0 21,-3-2 0,2-1 0,-2 0 0,1-2-38,2-4 0,0-1 1,0-2-1,0 0 8,-1 0 0,0-2 1,2 1-1,0 0-21,3 0 0,-2 0 0,3 3 0,-1-1-94,1 1 1,0-1 0,2 1-34,1 0 1,-1 1 0,1 2 0,-1 0 61,0 1 1,1 0 0,-1-1 0,1 2-3,-1 0 0,-2 1 1,1 0 42,0 0 0,-2 0 0,1 1 84,-1 1 1,-1 0 0,-2 2-1,0 1 70,0 1 1,0-2-1,-1 0 1,0 1-74,-2 1 1,1 0-1,2 1 1,0-1-51,-3 0 0,3 1 1,-2-1-1,1 1-67,1-1 1,0-2-1,1 1 1,0 0-157,1 0 0,3 0 0,-1-2 0,2 0 68,1-1 0,-1-2 0,0 0 0,1 0 239,-1-3 0,-2 0 1,1-4-1,0 1 64,0 0 1,0-1-1,-2 1 1,0-1 26,-1 1 0,-2-1 0,0 1 1,0 0-76,0-1 1,0 3 0,0 0 0,-3-1-180,-1 2 0,-2 0 0,0 3 0,0 0-428,-1 0 1,1 1 0,-1 0 0,-1 2-1152,-1 1 1621,1-3 0,-7 16 0,-2 1 0</inkml:trace>
  <inkml:trace contextRef="#ctx0" brushRef="#br0" timeOffset="2582">649 192 7790,'3'-2'496,"0"1"1,-2-4 70,1 3-607,-1-3-33,2 4 0,-6-2 0,-2 3 0,0 0-75,-2 0 0,1 3 0,-1 2 0,1 2-63,0 2 0,1 0 0,1-1 1,0 1-15,0 1 1,1 0 0,3 1 0,0-3 132,0-1 1,0 0 0,0-1-1,1 0 80,1-2 0,2-1 1,2-3-1,1-1 240,-1-1 1,0-1 0,1-4 0,-1 0 80,1-1 0,-2 0 1,0-1-1,-1 1-99,-1-1 0,2 0 0,-2 1 1,2-1-105,-1 2 1,-1-1-1,2 3-307,0 0 1,-3 3 157,2 2 1,-2 2-1,0 3 1,-2 0 89,0 2 1,1 1 0,1 1-1,0-1-112,-1 2 0,1 0 1,-1 3-1,1-1-20,0 1 1,-2-2 0,0 0 0,1 0-89,1 1 1,-1 1 0,1 0-1,-1 0 210,-1-1 0,-1-1 0,0 0 0,-2 0 230,-1 1 0,1 0 0,-2-1 0,0-2-57,0 1 0,-3-3 0,0 1 0,-1-1-68,0 0 0,2-3 0,-2 0 0,0-1-202,1-2 1,-1 0 0,3-2 0,0-1-484,2-2 1,-1-2 0,3-1 0,-1 1-1242,1 0 1784,1-1 0,4-16 0,4-5 0</inkml:trace>
  <inkml:trace contextRef="#ctx0" brushRef="#br0" timeOffset="3033">751 77 7905,'0'-3'356,"0"3"-408,0 4 1,0 1 0,0 2 0,0 0-49,0 1 1,0 3-1,0 3 1,1 2 55,1 0 0,-1 2 1,1 1-1,-1 0-83,-1 0 1,0-2 0,0-2 0,0-2-202,0-3 0,0-1 221,3-2 1,-2-4-1,3-1 1,-1-4 106,1-5 0,-2 0 0,1-3 0,1 0 29,0 0 0,-1 0 1,2-3-1,-1 2 89,1 0 1,-1 4 0,-1-2 0,1 2 25,0 0 0,-1 1 0,2 0 0,-1 1 79,1 1 0,-1 3-30,0-2 1,-2 6 0,1 2 0,-1 2 13,0 1 1,0 4 0,-2-2 0,0 0-213,0 1 1,0-1 0,0 1 0,0-1-342,0 0 1,0-2 0,0-1 0,0-1 345,0 0 0,0-5 0,0-2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6T16:56:16.02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1373 13 6865,'3'-4'428,"-2"1"-332,1 1-37,-1 1 211,-1-2-316,0 3 1,0 3 22,0 1 1,0 2 0,0 0-1,0 1-47,0-1 0,-2 1 1,0 2-1,-1 1 25,1 0 0,1 1 0,-1-2 0,1 1-34,1-1 1,0 2-1,0-3 17,0 0 1,0-3 0,1-1 75,1-2 1,-1 1-1,4-3 54,0 0 0,-2-3 0,1 1 1,-1-2-28,1-1 1,-2 2 0,1-2-37,0 0 1,2 0 0,-3-1 0,1 1-7,0 1 0,0-1 0,-2-1 1,2-1-21,1 1 1,-3 0 0,2-1 0,-1 1 8,0-1 1,1 1 108,-3 0-11,0-1-119,0 1 1,0 3 0,0 3 16,0 3 1,0 3 0,0 1 34,0-1 0,0 0 1,0 1-1,0-1-100,0 1 0,-1-1 0,-1 0 0,0 1-15,1-1 0,0 1 1,1 0-1,0 1 12,0 0 1,0 1-1,0-2 1,0 1 83,0 0 0,0 1 0,0-3 0,9 9 0,1 2 0</inkml:trace>
  <inkml:trace contextRef="#ctx0" brushRef="#br0" timeOffset="1633">1 475 7775,'3'-4'-478,"1"2"0,2 1 0,0 1 520,0 0 1,1 0 0,-1 0 0,1 0-231,-1 0 188,3 0 0,24-3 0,8 0 0</inkml:trace>
  <inkml:trace contextRef="#ctx0" brushRef="#br0" timeOffset="1983">245 340 7592,'-4'6'-372,"1"-1"0,2-1 1,0 1 378,-1 1 0,0 1 0,1 1 1,0 3 0,-2 1 1,1 1 0,0 1 0,0 0-22,1 1 1,0 0-1,0-2 1,0-1 12,-1 1 0,-1 0 0,3 0 0</inkml:trace>
  <inkml:trace contextRef="#ctx0" brushRef="#br0" timeOffset="2333">277 468 7777,'0'5'-968,"0"-1"899,0 1 0,0 1 0,0 0 67,0 0 0,0-1 0,0-1 0,2 1-45,0 1 1,2-2 0,-1-1 0,1 0 20,1-1 0,-2-1 1,1 1-1,1 0 71,1-1 1,0-1-1,1-2 76,-1-2 0,1 0 0,-2 0 0,0-1 24,0-1 1,-3-1-1,1-1 1,0 0 6,-1 0 0,-2 1 1,-2 0-65,0 1 1,-3 2 0,1 2 0,-3 1-123,-1-1 1,1 1 0,-2-1 0,2 2-990,1 2 1023,-1-1 0,-8 24 0,-2 4 0</inkml:trace>
  <inkml:trace contextRef="#ctx0" brushRef="#br0" timeOffset="2850">520 488 7777,'-6'0'-69,"-1"0"0,4 0 0,0 2 265,0 0 1,0 0-362,-4-2 1,1 0-1,-1 0 135,1 0 1,2 0 0,-1 0-1,0 0-44,0 0 1,-3 1-1,0 1 1,1 1 20,-1 1 1,1 4 0,2-2 0,1 2-29,2 1 1,-3-1 0,3 2 0,1-1 41,0-1 1,4-1-1,1-1 124,2-2 0,2-1 0,2-5 0,-1-1 99,0 0 0,0-2 0,-1-1 1,1 0-120,-1-1 0,-1 1 0,-1-1 0,0 1 6,-2-1 1,2 3 0,-3 0 0,2-1-64,-1-1 0,0 2 123,0 0 1,1 3-94,-3 1 0,0 5 0,-2 4 0,0-2-77,0 0 0,0 1 1,0-1-1,0 2-232,0-1 0,0-1 1,0-1 270,0 1 0,3-6 0,1-2 0</inkml:trace>
  <inkml:trace contextRef="#ctx0" brushRef="#br0" timeOffset="3465">700 488 7777,'-4'0'-680,"-1"0"0,3 0 1375,-2 0-64,3 0 0,-3 0-506,2 0 0,1-1 1,-2-1-249,0 0 0,2 0 0,-3 1 25,-1-1 0,1 2 0,0-3 0,-1 3-25,-1 0 0,2 0 0,0 3 0,-1 1-4,-1 2 0,0 0 0,1 0 1,2 1 104,0-1 1,-1 4 0,1-1 0,2 1 115,0-1 1,1-2 0,1 0-1,1-2-2,2 0 0,3-3 0,1-2 0,1 0-5,1-2 1,-2-3-1,3-3 1,0-1 38,-1-1 1,1-1-1,-2-1 1,1-1-85,2 0 1,-3 0 0,0 0 0,-2 1-57,-1-1 0,1 0 0,-2 0 0,0 0 2,-3 0 0,1 3 1,-1 1-1,-1 1 28,0-1 1,-3 3-1,-1 2-92,-1 1 0,0 2 0,-2 3 1,1 2-35,1 2 1,2 2 0,-2 2 0,1 0 69,-1 1 1,2 1-1,-1 1 1,0-1 31,1-1 1,2 1 0,0-1-1,0 1 14,0 1 0,0-1 0,0 1 0,0-2-60,0 0 0,0-1 0,0 0 1,2-1-130,0-2 1,3-3 182,-1 1 0,13-18 0,4-2 0</inkml:trace>
  <inkml:trace contextRef="#ctx0" brushRef="#br0" timeOffset="3666">828 494 8531,'4'6'-205,"-1"-1"0,-3-1-986,0 1 1191,0 1 0,2 0 0,2 0 0</inkml:trace>
  <inkml:trace contextRef="#ctx0" brushRef="#br0" timeOffset="3815">854 404 6585,'3'9'0,"0"1"0</inkml:trace>
  <inkml:trace contextRef="#ctx0" brushRef="#br0" timeOffset="4250">905 462 7440,'0'4'-1284,"0"0"1757,0 1 0,0-1 0,0 0-341,0 1 1,0 1 0,0 0-1,0 1-298,0-1 0,0 1 0,0-1-265,0 0 0,0 1-136,0-1 567,0 1 0,0-4 0,1-3 0,1-4 0,-1-2 0,3 0 0,0-1-5,-1 1 1,1 0 0,1-1-1,-1 1 142,1-1 1,-1 2-1,0 0 120,1 0 0,0 2 0,2-1-33,-1 1 0,-1 3 0,-2 0-121,0 3 0,1 1 0,-2 4 0,0 0-222,-1 0 0,-1 1 1,2 1-1,0-1-290,-1 0 0,0 0 1,-1-1 408,0 1 0,0-3 0,0-4 0</inkml:trace>
  <inkml:trace contextRef="#ctx0" brushRef="#br0" timeOffset="4865">1104 500 7777,'3'-3'275,"-2"-3"1,1 3 205,-2-4-387,0 4 1,0 0-1,-2 3-162,-3 0 1,2 0 0,-2 0 0,0 3-88,0 1 1,-4 2 0,1 1-1,0 1-8,1 0 1,1 3-1,1-2 1,1 1-25,2 1 0,-3-1 0,3-2 1,1-1 140,0 0 1,2-1 190,1-2 0,1-2 0,4-4 0,-1-2 68,1-2 1,-3-1 0,0 0 0,1-1 18,-2 0 1,2-3 0,-2 3-1,0 0 62,0 1 1,1 0 0,-1 1-209,0-1 0,-1 2 0,3 0-94,0 3 0,-2 2 1,-1 2-1,1 3-153,-1 0 0,2 4 0,-1 0 0,0 2 130,0 2 0,2 0 1,-2 3-1,1 0 103,1 1 0,-2 1 1,2 2-1,-1-2 124,-1-1 1,-1 1-1,0-3 1,0-1 71,-1 0 0,0-4 0,-1 0 0,0 0-40,0-2 1,-3-1 0,-1-1-51,-2 0 0,-2-1 1,-1-2-1,1 0-16,-2-1 1,3-2 0,-3 0-1,0 0-120,0 0 1,1-3 0,-1 0 0,1-1-166,1-1 0,4 1 1,2-2-1,1-1-395,1 1 0,1-1 1,1-2-1,4-2-115,2-1 1,3-1-1,0-2 1,2-3 632,2-3 0,10-20 0,6-9 0,4-5 0,-1-1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6T16:56:27.08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32 29 7595,'0'6'0,"0"2"-95,0 0 0,2 2 0,0 4 0,1 1 87,-1 2 0,-1 1 0,1 2 1,-1 1-100,-1 0 0,0-2 0,0-2 0,0-2 107,0 0 0,-3-5 0,0 0 0</inkml:trace>
  <inkml:trace contextRef="#ctx0" brushRef="#br0" timeOffset="217">0 176 7729,'0'-4'-188,"0"0"285,0 0 0,3 0 1,1 2-138,2 1 1,2 1 0,1 1 0,0 0-421,0 2 460,-2 2 0,28-5 0,3 3 0</inkml:trace>
  <inkml:trace contextRef="#ctx0" brushRef="#br0" timeOffset="650">160 29 7815,'0'-6'0,"-2"1"-208,0 1 0,0 2 15,2-2 1,0 1 305,0-1 0,0 3 0,1 1-113,1 4 0,-1 2 0,1 1 0,-2 1-29,0 3 1,0 2-1,0 2 1,0 1 4,0 1 1,0 2 0,0-1 0,0 3-94,0 0 1,0 1 0,0-1 0,0-2-22,0-1 0,0-6 0,0 0 1,0-2-44,0-2 1,3-5 180,-1-3 0,0-3 0,-1-3 0,0-1-2,1-2 1,1 1 0,-2-2-1,2 0 90,1 0 1,-2 2-1,2-2 1,-1 1 32,1 1 0,-1-1 0,2 0 0,-1 1 10,-1 1 0,-1 3 0,0 0 0,1-1 108,0 2 0,-1 0-185,3 3 1,-4 3 0,1 2 0,-1 2-80,-1 1 1,2 2 0,0-3 0,0 2-211,-2-1 0,0 1 235,0 0 0,-2 8 0,-2 0 0</inkml:trace>
  <inkml:trace contextRef="#ctx0" brushRef="#br0" timeOffset="1349">269 138 6349,'4'3'-1,"-2"1"0,1 0 1,-1 0-1,0 1-112,1 1 0,-1 0 1,1 0-1,0 2 168,-2 0 0,2-1 1,-1 3-1,0-2 17,-1 1 0,-1 0 1,0-1-1,0 0-36,0 0 1,0-1 0,0 0 84,0-1-104,0-2 1,0-2 14,0-4 1,0 0 0,0-2-1,0-1 3,0-1 0,0 0 0,0-1-5,0 1 1,0 0 0,0-1 0,0 1-7,2-1 1,0 3 0,2 1 0,0-1-46,0 0 0,2 2 1,-2-1-1,1-1 63,-1 1 1,2 0-1,-2 0 174,2 0 0,0-1 109,1 2-200,-4-1 0,0 4 1,-3 1-55,0 3 0,0 0 1,0 2-86,0-1 1,1 1 0,0-1-31,1 0 1,1 0-1,-1-1 1,0-1 1,2-2 0,0 3 1,3-3-13,-1-1 0,1 0 1,-1-1-1,0 0 40,1 0 0,-1 0 0,0-1 0,-1 0 122,-1-1 0,0-3 216,0 1 0,-1-2-154,-3-1 1,0 1-122,0 0 1,-1 0 0,-1 2-71,-2 1 0,-2 1 0,-1-1 0,-1 2-187,0 0 0,-1 1 0,3 0 0,-1 1-422,1 1 0,-1 0 630,1 2 0,0-3 0,-1 2 0</inkml:trace>
  <inkml:trace contextRef="#ctx0" brushRef="#br0" timeOffset="1816">513 151 7812,'0'6'0,"-1"0"1,0-1 0,-1-1 33,1 1 1,0 1 0,1 0 0,0 1-216,0 2 1,0-2-1,0 2 1,0-2 40,0-1 0,0 1 0,0-1 0,0 0 150,0 1 0,0-3 1,0 0 38,0 1 0,1-2-9,1-1 0,-1-2 0,3-2 159,-2-2 0,3-2 1,-2 0-27,0-1 1,-1 1-1,2 0 1,-1-1-139,-2 1 1,2-1 0,-1 1 0,0 0 49,-2-1 0,2 1 0,1-1-80,-2 1 1,0 2 0,-1 0 3,3 1 0,-3 2-20,2 3 0,-3 1 0,-1 4 0,0 0-44,2 2 0,0-2 0,0 3 0,0 0-96,0 0 0,0-2 1,0 1-1,0-2-81,0-1 0,0 1 0,0-1 0,0 1 232,3-1 0,0-5 0,4-2 0</inkml:trace>
  <inkml:trace contextRef="#ctx0" brushRef="#br0" timeOffset="2381">686 176 7667,'3'-6'528,"-2"0"-617,2 2 0,-6 1 0,-1 4 0,0 0 35,0 2 0,0 2 0,-3-1 0,1 1 51,-1 2 1,1 1-1,-1 2 1,2-1 5,1 0 0,-1 0 0,2-3 0,2 1 52,0-1 1,1 0 33,0 1 0,3-4 1,1 0-33,2-3 0,0-2 1,1-1-1,-1 0-8,-2-2 1,2-1 0,-3 0 0,1-1-28,1 1 1,-1 2 0,2-1 0,-1 0-76,-1 0 0,-2 0 0,2 2-13,1 0 0,1 1 9,0 2 1,-1 2 0,-2 1 0,0 0-42,-1 2 0,-2 3 0,1 1 1,0-1 24,2-1 1,-1 1 0,-2 1-1,2-1 28,0 2 1,0 0 0,-2 2-1,0-1 124,0 0 1,0-1 0,0 1-1,0 0 119,0 0 1,0 1 0,0 0-1,-1 0 56,-1-1 0,1-1 1,-3 1-1,-1-1-137,-1-1 0,-1 0 1,1-4-1,0 0-144,-1 0 0,-1-4 0,-1 1 0,1-1-205,1-1 1,1-3-1,-1-1 1,1-2-522,-1 0 0,4-3 753,1 1 0,1-15 0,1-1 0</inkml:trace>
  <inkml:trace contextRef="#ctx0" brushRef="#br0" timeOffset="2849">776 55 7812,'0'6'0,"0"0"-32,0 1 1,0-1 0,0 1 0,0 1-26,0 1 1,0 1 0,0 0 0,0 0 30,0 1 0,0 1 1,0 1-1,0 0 37,0 0 0,0-1 1,0-1-1,0-1-21,0-1 0,0 0 0,0-3-177,0 1 1,1-4 70,1 0 1,-1-3-1,3-3 1,-1-1 101,-2-2 0,2 0 0,-1 0 0,0-1 74,-2 1 1,3-1 0,-1 0-1,1-1 45,0 0 1,1 2-1,-1-2-31,1 0 1,-2 3 0,2 0 0,-1 1 74,1 1 0,-2 1 1,2 2-3,1 0 0,-1 3 0,-1 1 1,0 3-103,-2 1 1,0 0 0,0 2 0,0 0-192,1 0 0,1-2 0,-3 1 0,0-2-558,0-1 704,0 0 0,0-8 0,0-2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6T16:56:24.48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27 13 7781,'0'-4'298,"0"0"163,0 3-445,0-2 0,0 8 1,0 1 19,0 1 0,0 3 0,0 1 0,0 1-71,0 1 0,0 2 0,0 2 0,-1 1-98,-1 1 0,1-1 0,-1 2 1,1-1-85,1-2 1,-1-3 0,0 1 0,-1-4-797,1-2 1013,0-2 0,-5-15 0,-1-4 0</inkml:trace>
  <inkml:trace contextRef="#ctx0" brushRef="#br0" timeOffset="233">27 33 7805,'0'-5'-1,"0"1"0,2 2 0,1-2 13,0 2 1,1-1 0,3 3-1,-1 0-150,1 0 0,-1 0 1,1 1-1,-1 1-46,0 0 0,1 0 1,1-2 183,1 0 0,5 0 0,0 0 0</inkml:trace>
  <inkml:trace contextRef="#ctx0" brushRef="#br0" timeOffset="499">59 116 6926,'6'-3'-309,"1"3"0,-1-3 412,0 0 0,1 2 1,-1-1-104,1 1 0,16-4 0,5-3 0</inkml:trace>
  <inkml:trace contextRef="#ctx0" brushRef="#br0" timeOffset="783">213 7 7780,'-4'3'0,"2"2"20,1 3 1,-1 2 0,0 3-1,0 2-204,-1 2 1,2 4 0,-1 1 0,1 1 73,-1 1 0,1-2 1,-1 0-1,1-3 110,1-2 0,-3 1 0,0-1 0</inkml:trace>
  <inkml:trace contextRef="#ctx0" brushRef="#br0" timeOffset="1165">238 206 7164,'0'6'-268,"0"1"1,0-3 0,0 0 576,0 1 1,0 1 0,0 0 0,0 1-328,0-1 1,0 1-1,1-2 1,0 0-29,2 0 1,2-4 0,-1 1-1,2-1 83,0-1 0,1 0 0,1 0 0,0-1 49,0-1 1,-1-2-1,0-3 1,-1-1 71,1 0 1,-3-1 0,0 2-1,-2-1 68,0 0 0,-2-1 1,0 3-143,0-1 1,0 2-1,-2 1-180,-3 1 0,0 1 0,-2-1 0,-1 2-160,-1 0 1,1 2-1,0 1 1,1 2-109,-2-1 0,1 3 364,1-2 0,-8 22 0,-2 5 0</inkml:trace>
  <inkml:trace contextRef="#ctx0" brushRef="#br0" timeOffset="1730">405 148 7805,'0'7'-401,"0"-1"1,0 0 564,0 1 0,0-3 0,0 0 0,0 1-129,0 1 1,0 1 0,-1 1 0,0 1-129,-1-2 1,0 3-1,2-2 1,0 0 29,0-1 0,0 0 0,0-1 0,0 0-352,0 1 244,0-1 0,0-3 188,2-3 1,-1-3 0,2-2-1,-1-1-26,0-1 1,0 2-1,-1-2 1,1 1 212,0 2 0,0-1 0,-1 0 0,0 0 282,1 0 0,0 3-294,-2-2 0,2 3-225,1 1 0,-1 1 0,-2 3 1,0 1 25,3 1 1,-3 0 0,2 1 0,-1-1-102,-1 1 1,2-1-15,0 0 0,3 0 93,0-2 1,-2-1 0,2-3 83,-1 0 1,0 0 0,0-3 4,1-1 1,-2 1 0,0-2-1,-1 0 76,0 0 1,0 0 0,-1 1 0,1-1-74,0-1 1,0 2-1,-2 0-1036,0-1 388,0-1 1,-1 0 584,-1 2 0,-2 7 0,-2 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6T16:56:30.61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46 7799,'0'-4'-94,"0"1"0,3 3 325,1 0 1,2 0-1,2 0 1,1 1-232,1 1 0,12 2 0,6 2 0</inkml:trace>
  <inkml:trace contextRef="#ctx0" brushRef="#br0" timeOffset="1501">245 155 7795,'4'2'-630,"0"0"491,1 0 1,-1-2 0,0 0 127,1 0 0,1 0 0,0-2 88,0 0 0,1-2 0,-1 1 0,-1-1-4,-1-1 1,-2 2 0,2-2-54,1 1 0,0-2 1,-1-1-3,-1 1 1,-2 2-1,0-1 7,2 0 0,-2 0 0,-2-2 7,-2 1 0,-1 2 0,2-1 0,0 1 38,-1 1 0,-1-2-9,-2 2 1,0 1 0,-1 2 24,1 0 0,-1 1 0,2 1 1,0 2-112,0 2 0,1 0 1,-2 2-1,1-1-1,1 2 1,2 2 0,-1-2-1,0 1-18,1 1 0,2-1 0,0 0 0,0 0-43,0 0 0,2 0 0,3 1 1,0-3-105,2 0 1,-1-5 0,1 0-1,1-1-516,1 0 707,-1 0 0,13-19 0,3-4 0</inkml:trace>
  <inkml:trace contextRef="#ctx0" brushRef="#br0" timeOffset="2367">450 136 7795,'-5'0'-471,"2"-1"103,0-1 1,0 1 619,1-1 0,1 1 0,-3 1-44,1-3 0,0 3-60,1-2 0,1 1 0,-3 1-95,-1 0 0,1 0-91,0 0 1,2 2 0,-2 1 0,1 0-7,2 2 0,0 1 0,1 0 0,0 1-81,0-1 0,0 1 1,0-1 29,0 1 0,3-1 1,1 0 61,2-2 1,-2-1 0,0-3 0,1 0 48,1 0 1,-2 0 0,1-1-4,0-1 0,-2 0 1,1-2 16,-1-1 1,1 0 0,-2-2-8,-1 1 0,2 1 1,-1 1 147,0-1 1,-1 2 153,-1-2-347,0 4-45,0-2 0,0 4-60,0 1 0,0 1 112,0 4 1,0-1 0,0 1 0,0-1 39,0 1 1,0-1-1,0 0 1,0 1 31,0-1 0,0 3 0,0 0 0,0 0-5,0 1 0,0 0 0,2-1 0,0 1 5,-1 2 1,1-1-1,-1 1 1,1-2-22,0-1 1,-2 2 0,0-3 0,0 0-45,0-1 1,1-1 0,1-1-41,0-1 33,0-2 1,-2-2-1,0-5 11,0 0 0,-1-3 1,0 1-1,-1-2 39,0 1 0,1 1 0,1 0 0,0-1 18,0 0 1,-2-1 0,0 3 0,1-2-49,0 0 1,1 1-1,0-2 1,0 1 11,0 0 0,0 1 0,0-2 0,0 1-55,0 0 1,1 1 0,0-2 0,1 2-124,0 1 1,1-1 0,-1 1-239,2-1 1,0 2-1,3 0 399,-1 0 0,3 10 0,1-1 0</inkml:trace>
  <inkml:trace contextRef="#ctx0" brushRef="#br0" timeOffset="2868">578 136 7802,'-2'4'-365,"0"0"1,0-2 0,1 3 301,-1 0 0,1-2 1,-1 1-1,1 1 76,1 1 1,0 1-1,0-1 1,0 0 35,0 1 1,0-1 0,0 1 0,0-1 58,0 0 0,0-1 1,1-1-39,1 1 0,-1-2 0,4-1-27,0-1 1,0-2 0,0-1 0,-1-2-3,1 1 1,-2-3 0,0 2 0,0-2-15,1 0 1,-1-3 0,0 0 0,-1 2-31,0 0 1,0-1 0,-1 1 0,0 0 19,1 1 0,0 1-4,-2-1 0,0 3 0,0 3-50,0 4 0,0 2 0,0 2 0,0 1-51,0 1 0,0-1 1,0 1-1,1-1-112,1-1 0,-1 1 1,1 0-299,-1-1 498,-1-1 0,8-4 0,3 0 0</inkml:trace>
  <inkml:trace contextRef="#ctx0" brushRef="#br0" timeOffset="3101">719 129 7802,'0'7'27,"0"-1"0,0 0 1,0 1-42,0-1 1,0 1-1,0 1 1,0 1-163,0-1 0,0 1 0,0-1 0,0 0 42,0-1 134,0 0 0,3-6 0,1-2 0</inkml:trace>
  <inkml:trace contextRef="#ctx0" brushRef="#br0" timeOffset="3284">726 71 7802,'-4'-4'6,"2"0"1,0 0 131,0 0 0,2 1 85,-3 0 1,3 1-215,3-3 0,-2 2-259,3 3 1,-2 1 249,3 1 0,-1 10 0,2 5 0</inkml:trace>
  <inkml:trace contextRef="#ctx0" brushRef="#br0" timeOffset="3567">841 7 8822,'0'7'-9,"0"2"1,0 0-1,0 3 1,0 2-28,0 2 0,-1 1 0,0 5 1,-1 1-7,0 2 1,-1-2-1,1-2 1,1-1-328,0 0 0,0-5 0,0-2 369,-1-4 0,0-1 0</inkml:trace>
  <inkml:trace contextRef="#ctx0" brushRef="#br0" timeOffset="3801">892 148 7802,'0'7'22,"0"-3"0,0 0 180,0 1 0,0 1 1,0 1-216,0-1 1,0 1 0,0 1 0,0 0-245,0 0 0,0-1 0,0 0 257,0-1 0,0-5 0,0-2 0</inkml:trace>
  <inkml:trace contextRef="#ctx0" brushRef="#br0" timeOffset="3967">899 71 7802,'0'-6'183,"0"0"-68,0 2 0,0 2-918,0 4 803,0-1 0,3 10 0,0 0 0</inkml:trace>
  <inkml:trace contextRef="#ctx0" brushRef="#br0" timeOffset="4451">963 7 7802,'0'-3'-503,"1"0"681,1 3 1,-2 3-1,3 1-220,-3 2 1,0 2 0,0 1-1,0-1 34,0 2 1,0 0 0,0 2 0,0 1-26,0 0 0,0 0 0,0-1 0,0-1-161,0 0 0,0-3 0,0 1-251,0-2 1,3-4 440,1-3 0,0-3 1,0-4-1,1 1-35,-2-1 0,3 1 0,-2 0 0,2-1 144,0 1 1,-2 2-1,1 0 1,0 1 71,0 2 1,2 0-1,-1 1-109,1 0 0,-2 1 0,0 1 1,-2 2 48,-1 2 0,-1 0 0,1 1 0,-1 1 60,-1 1 0,0 1 0,0-1 0,0 0 17,0 0 0,-3-2 1,-1 1-1,-3 0-63,-1 1 0,1-3 0,-3 1 1,2-2-148,-1 0 0,-1 0 0,1 0 0,1-1-318,1-1 1,1-1 0,-1-2 0,1 0-328,-1 0 1,4-3 660,1-1 0,7-22 0,2-5 0</inkml:trace>
  <inkml:trace contextRef="#ctx0" brushRef="#br0" timeOffset="5267">1136 110 7802,'2'6'0,"0"1"-402,0-1 0,1 1 0,-1-1 0,-1 0 408,0 1 0,1-1 0,0 1 0,0-1 46,1 1 0,-2-1 0,1 0 0,-1 1 38,-1-1 1,0 1-1,0-1 106,0 0 1,0-1 0,0-1 225,0 1 0,-1-2-76,-1-1 0,1-2-288,-1-2 0,1-2 1,1-2-1,0-1-237,0 1 1,0-1-1,0-1 1,0-1 0,0 2 0,2-3 0,1 2 1,-1 0 60,1 1 0,-1 0 0,3 1 0,-1 0-67,-1-1 1,2 2 0,-2 0 0,2 0 97,-1 0 1,0 2 0,3-1-1,-1 1 24,0-1 0,1 3 0,-1-2 79,1 0 1,-1 2-1,1-1 196,-1 1 0,0 1 476,1 0 206,-4 0-732,0 3 0,-6 1 0,-1 1-160,-2 0 0,2-2 0,1-1 0,-1 3-40,0 0 0,1 2 0,-2-1 0,1-1-3,1 2 1,-1-2 0,1 3 0,0-1 51,1 0 1,-1-1 0,3 1 0,0-1-47,0 0 0,0 1-39,0-1 0,1-2 0,1-2 32,3-1 0,0-4 0,1-2 1,-1 0 18,-1-2 0,0 0 1,1-1-1,-2 0 120,0 0 0,2 3 0,-3 1 0,1 1-1,0-1 0,0 3 1,-2-2-503,1 0 276,3 2 0,-4 1 1,1 5 141,-1 0 1,-1 3 0,0-1 0,0 2 58,0-1 1,0-1 0,0 0 0,0 1-128,0 0 0,0 1 0,1-3 1,0 1-102,1-1 156,0 1 0,7-7 0,2 0 0</inkml:trace>
  <inkml:trace contextRef="#ctx0" brushRef="#br0" timeOffset="5533">1373 14 7791,'4'3'-77,"-2"1"1,-1 2 0,-1 3 0,0 2 61,0 1 0,0 3 0,0 2 0,0 3-19,0 1 1,2-1-1,0 1 1,0-1-58,-2 0 1,0-4 0,0-2 0,0-2-477,0-4 567,0-1 0,0-6 0,0-2 0</inkml:trace>
  <inkml:trace contextRef="#ctx0" brushRef="#br0" timeOffset="5751">1348 161 7778,'-3'-3'-160,"2"-3"1,-2 2 44,0-2 1,3 2 524,-2-1 1,4 4 0,2-1-349,2 1 1,0 3-1,1 0 1,-1 0-228,0-1 0,0-1 0,-1 2 0,-1 0-218,1-1 1,1 0 0,0 0 382,-2 1 0,10 1 0,1 4 0</inkml:trace>
  <inkml:trace contextRef="#ctx0" brushRef="#br0" timeOffset="5916">1476 155 7778,'0'6'202,"0"-1"1,0-1-49,0 1 0,0-2 0,0 2 0,1-1-160,1 0 0,-1 1-220,1-1 1,-1 1 0,1 0 225,0 0 0,0-15 0,-2-2 0</inkml:trace>
  <inkml:trace contextRef="#ctx0" brushRef="#br0" timeOffset="6065">1482 71 7778,'0'10'0,"0"0"0</inkml:trace>
  <inkml:trace contextRef="#ctx0" brushRef="#br0" timeOffset="6665">1566 110 7228,'0'-3'192,"0"3"98,0 4 0,0 1 0,0 2 1,0 0-299,0 1 0,0 0 0,0 2 0,0 0-99,0 0 1,3-2 0,1 1 0,2-2-23,0-1 1,0 0 0,2-2-1,-1-2 31,2-1 0,0-2 0,-2-1 0,0-2 231,-1-2 0,2 0 0,-4-1 0,1-1 147,0-1 0,-3 1 0,-2 1 1,0 1 74,0-1 1,0 1 0,0 0-205,0-1 1,-2 3-1,-1 0 1,0-1-241,-2 2 0,-3 0 0,0 3 0,-1 0-251,0 0 0,2 1 1,-3 1-1,2 2 340,-1 2 0,-8 14 0,0 5 0</inkml:trace>
  <inkml:trace contextRef="#ctx0" brushRef="#br0" timeOffset="7134">1745 65 7778,'0'4'347,"0"1"-9,-2 0 0,1 0 0,-1 2-314,1-1 1,1 1-1,0 0 1,0 1-57,0 0 1,0 1-1,0-3 1,0 0-2,0 1 1,1-1 0,0 1-70,1-1 1,0-2-44,-2 1 1,1-4-12,1 1 1,0-4 0,1-2 0,0-2 104,-1 0 0,0-1 0,1 1 1,0-1 102,0 1 0,2 0 0,-2-1 1,2 1 27,-1-1 1,-2 2-1,2 0 1,1 0 67,-2 0 1,3 0 7,-2 1 1,2-1 0,0 4-54,-2 1 1,1 3 0,-2 4 0,0-1-88,-1 1 1,3 1 0,-3 1-1,0 1-113,1-1 1,-2 2-1,1-2 1,-1 0-201,1 0 1,-1 0-1,1-3 297,-1 1 0,-1-1 0,0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6T16:56:43.76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7 148 7725,'4'6'395,"-1"1"0,-1 2-362,0 2 1,3 1-1,-2 1 1,2 2-130,-1 2 1,0 1 0,2 0 0,-1-1-58,-1 1 1,-2-2-1,0-1 1,1-3-352,-1-1 504,0-2 0,-8-11 0,-1-2 0</inkml:trace>
  <inkml:trace contextRef="#ctx0" brushRef="#br0" timeOffset="549">1 167 7598,'0'-6'-361,"0"1"0,0 1 573,0-1 1,0 2 156,0-2 1,0 1 0,0-2-1,2 1-218,0 1 0,3 0 1,-1-3-214,2 1 1,0 2 0,1 0-1,-1 1-182,1 2 1,-1-2-1,0 1 1,1 0 109,-1 2 0,1 0 0,-2 0 0,0 3 131,0 1 0,-4 2 0,2 1 1,-1 1 86,0 0 1,0 1 0,-2-1 0,-2 1-37,0-1 0,-1-1 0,2-1 1,-1 1-57,0-1 0,-1-2-235,1 0 207,0-2 0,3-2 1,1-4-1,2 0-6,2 0 0,3 0 0,0-2 1,1 1-23,1 1 0,1 2 0,-1 0 0,0 1 60,0 1 1,-1 0-1,0 1 1,-1 1 53,-1 2 0,-1 2 1,-2 1-1,-2 2 146,0 1 0,-1 0 0,-2 1 0,0 1 121,0 0 0,-3 0 0,-1-1 0,-2 0 52,-3 0 0,2 1 0,-2-2 0,0-1-184,0-2 0,-2-1 0,1 1 1,-1-1-221,1 1 1,0-4-1,-2 0 1,2-1-194,-2 0 1,1 1 0,0-3-1,2 0-563,0 0 0,1 2 0,0 0-824,1-1 1615,3 0 0,4-7 0,4-1 0</inkml:trace>
  <inkml:trace contextRef="#ctx0" brushRef="#br0" timeOffset="1149">225 84 7752,'0'-6'0,"-2"1"-87,0 1 0,0-1 96,2-1 1,0 0 284,0-1 0,0 1 645,0-1-667,0 1 0,2 3 1,1 3-128,0 4 1,0 4-1,0 1 1,1 1-127,-1 1 1,1 3 0,1 1 0,-1 0-58,1 1 0,-1-2 1,0 3-1,0-1 1,0 0 1,1-1 0,-2 0 0,-1-1-124,1 1 0,2-2 1,-3 0-1,-1-4-884,0-2 1,1-1 1043,0 1 0,0-29 0,-2-8 0</inkml:trace>
  <inkml:trace contextRef="#ctx0" brushRef="#br0" timeOffset="1651">463 148 7752,'0'4'-79,"0"0"-178,0 1 0,-3-1 426,1 0 1,-1 0 140,1 0 0,-1 0 0,-4-3-222,1 1 0,-1 0 1,1-2-1,-1 1 56,-2 1 0,2-1 0,-1 2 1,1-1-6,0 0 1,1 3-1,-1-1 1,1 0-63,0 0 1,2 3-1,2 1 1,1 0-137,1-1 0,0 2 0,0-1 1,1 0-67,1-1 0,2-3 1,2 0-1,0-1 43,1-2 0,1-1 1,1-2-1,-1-2 120,-1-2 0,-1 0 0,1-1 0,-1 0 83,0-1 0,-1 1 0,-1-2 0,0 2-65,0 0 1,1 1 0,-3 0 0,-1-1 23,0 1 0,0 1-70,1 1 0,-1 4 0,1 0-87,-1 3 1,-1 3-1,2 2 1,0 2-148,-1 0 0,1-2 1,-1 2-1,2-1-189,1-1 0,-2-1 0,2 0 413,1-1 0,3-19 0,2-6 0</inkml:trace>
  <inkml:trace contextRef="#ctx0" brushRef="#br0" timeOffset="2051">533 135 7855,'4'4'311,"-2"1"1,-1-1-97,1-1 1,-1 3 0,1-2 0,0 3-69,0 1 0,-1 0 1,1 0-1,-1-1-177,1 0 1,-1-1-1,2 0 1,-1 1-154,0-1 1,1-2 9,-1-2 1,-1-1-1,3-3 25,-1-2 0,1 0 0,-2-5 0,0 2 128,1 1 0,-1-2 0,1 1 139,0-2 0,1 1 0,-1 1-50,1 1 1,0 0 0,2 2 38,1 2 1,-3 1-1,0 2 8,1 1 1,0-1 0,0 3 0,-1 2 55,-1 2 1,1-1 0,-2 2 0,0 0-145,1-1 1,-2 1-1,1-3 1,-1 1-423,-1-1 0,1 1 0,0-1-1627,1 0 2021,0-2 0,-7-15 0,-3-7 0</inkml:trace>
  <inkml:trace contextRef="#ctx0" brushRef="#br0" timeOffset="2534">745 0 7720,'4'0'288,"0"0"-87,1 0 1,-2 1 0,0 1 0,-1 3 3,0 3 1,0 2 0,-1 3 0,1 0-47,0 2 0,0 0 1,-2 2-1,0 1-50,0 0 0,0 1 0,0 0 1,0-2-159,0-2 1,0-2 0,0 0 0,0-1-153,0-1 0,0-4 0,1-3 71,1-1 1,1-2 0,1-3 0,-1-3 5,0-3 0,-2 0 1,3-2-1,-1-1 114,1 1 0,-3-2 0,2 3 0,-1 0 56,0 0 0,1 0 0,-2 3 0,2-1 101,-2 1 0,0 2 0,-1 0 0,2 0 775,0 1-622,0 1 1,-2 0 0,0 4 0,0 3-144,0 0 0,-2 2 0,0 0 0,0 1-154,2 0 1,-1 1-1,0-3 1,-2 1 31,2 2 0,0-2 0,1 2 0,1-3-37,1-2 1,-1 2-1,2-2 1,0-1-118,1-1 0,2-1 0,1-1 0,1 0-446,0 0 1,1-2 0,-1-1 0,1 0-2198,-1-2 2762,-1-1 0,16-9 0,5-2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21:17:45.941"/>
    </inkml:context>
    <inkml:brush xml:id="br0">
      <inkml:brushProperty name="width" value="0.06" units="cm"/>
      <inkml:brushProperty name="height" value="0.06" units="cm"/>
      <inkml:brushProperty name="color" value="#FFFFFF"/>
    </inkml:brush>
  </inkml:definitions>
  <inkml:trace contextRef="#ctx0" brushRef="#br0">192 635 7941,'-6'1'-172,"1"1"0,2 0-50,0 2 0,-2-3 428,1 1 0,-2-1 0,0-2-57,2-1 0,1-1 0,1-1 0,0-1-62,1-3 1,-1 1 0,1-3-1,-1 0-35,0 0 0,1-1 0,1-3 0,-2-1-26,0 0 0,0 1 0,2 0 0,0-1 2,0 1 1,-2 1-1,0 1 1,0 3-7,2-1 1,-3 4-37,1 2 1,-3 3-6,1 1 0,0 5 1,1 3-1,-1 1-45,1 0 1,1 1 0,-2 3 0,1 0 39,-1 0 1,2-1 0,-2 1 0,1 1 13,-1 1 0,2-2 0,-2 2 0,1-3 11,-1-2 1,3-2 0,-2 1 22,0-2 0,2-3-8,-4-2 1,4-4 0,-1-3-1,1-3-1,1-3 1,0-1-1,0-1 1,0 0-11,0-2 0,0 1 1,0-1-1,0 1 29,0 2 1,0-1-1,1 0 1,0 0 48,1 0 1,1 3 0,-3 0 0,0 0-54,0 0 1,0 4 0,0 0 238,0 0-236,0 3 0,-1 3 0,-1 4 0,0 3-35,1 1 0,-2 0 0,1 3 0,0 1-10,-1 2 0,2 0 1,-3 1-1,1 0 6,2 0 1,-1 0 0,1-2 0,-1-1-27,0-1 1,2-2 0,0-2 0,0-1-50,0 0 1,0-3 0,0-3 73,0-3 1,0-4-1,0-1 1,0-3 46,2-1 1,-1-1 0,1 0 0,0 0 11,0-2 0,-1 2 0,1-1 0,-1 3 12,1 0 0,-1-1 0,1-1 0,-1 1-18,-1 1 0,1-1 1,0 4-1,1-1-19,-1 0 0,0 2 0,-1-2 44,0 2-48,3 4 0,-2 1 0,1 6 1,-1 2-7,-1 1 0,-1 3 0,-1 1 0,0 1-30,1-2 1,0 2-1,1-2 1,-1 1-18,-1 0 1,2-3 0,-2 0 0,1-1-7,1 0 1,0-3-135,0 0 175,0-2 0,2-2 1,1-5-1,0-3 5,-1 0 0,1-3 1,-1 0-1,1-1-3,0-1 0,-1 0 1,2 0-1,-1 0-2,1 1 0,-3-1 1,2 1-1,0-1-7,1 1 1,-1 3-1,-1-2 1,0 4 9,0 0 1,-1 2 33,1 3 0,-1 3 1,-1 8-1,0 2-37,0 4 0,0 1 0,-1 3 0,-1 1 15,0-1 0,0 0 0,2 0 0,0 1-13,0-1 0,0-1 0,0 0 0,0-1-46,0-2 0,0 0 1,0-3-204,0-1 208,0-2 0,0-10 1,0-3-1,0-4 29,0-1 1,0-1-1,0-3 1,0 1 54,0 2 1,0-3 0,0 1 0,0-2-32,0 2 0,0-1 0,0 2 0,0-3 43,0-1 0,0 0 0,0 2 0,1-2-68,1 0 0,-1 0 0,1 3 1,-1 2-4,-1 1 1,0 2 11,0 1 1,0 3-1,0 3 1,0 4-5,0 4 0,0 0 0,0 3 0,0 2 7,0 1 0,0 4 0,0-2 1,-1 2 0,-1 1 0,1-1 1,-1 4-1,1-2-11,1-1 1,0 0 0,0 0 0,0 0-1,0-2 1,0-4 0,0-3 0,0 0-256,0-2 259,0-4 0,0-5 0,0-5 1,0-1 47,0-1 0,0-2 1,-1-1-1,0-1-22,-1-1 1,0 0 0,2 0-1,0 1 9,0-1 0,0-1 1,0-1-1,0-1 12,0 0 0,0-1 0,0 3 0,0-2 0,0 0 0,0-1 1,2 0-1,0 3-29,-1 3 1,2-1 0,-1 4 0,0 0 64,-1 1-53,-1 3 1,0 5-1,0 5 1,0 2-15,0 2 0,-3 1 0,1 2 0,-2 2 24,-1 0 0,-1 0 0,1 0 0,0 0 8,0 2 0,1-3 0,-2 1 0,-1-2-34,1 0 0,-1-1 1,2-1-1,0-2-22,0-2 1,3-4-4,-2-1 1,3-4 0,-2-4 0,3-3-13,3-1 0,-2 0 1,3-3-1,-1 0-7,1 0 0,0 0 0,2 0 0,1 1 26,-1-1 0,1-2 0,-1 0 0,0 0 5,1-1 0,-1 2 0,1-2 0,1-1 1,1 1 1,-1 2-1,-2 1 1,-1 2-48,-1 2 1,0 0 4,0 3 0,-1 3 0,-3 3 39,0 4 1,-1 1-1,-1 2 1,-1 0 44,-1 1 1,-2 0-1,2 2 1,-2 0-8,-3 0 0,2-1 1,-2 1-1,2 1-3,1-1 0,-1 1 1,0-2-1,-1-1 5,0 2 1,-1-3 0,4 1 0,0-1-30,0-3 1,3 1-109,-2-3 1,3 0 0,1-4 22,4-3 0,2-1 0,0-2 0,0-1 4,1-1 0,0 0 1,1-2-1,0 2 43,0-2 0,-1 3 0,0 0 0,0 0 46,1 1 0,-1-1 0,2 3 0,-3-1 5,-1 1 0,0 0 1,-1 1-1,0 1 122,1-1 8,-4 2 1,1 0-110,-4 3 1,1 1 0,-4 0 0,0 2-20,0 1 1,-2 0 0,1 2 0,-1 1 0,-2-1 1,2 1 0,-2 1 0,2 1-5,-2-1 0,2-1 1,-2-2-1,2 0-28,1 0 0,2-2 0,0 2 1,0-1 25,1-1-53,1-1 0,2-3 0,3-1 1,2-2-25,2-2 0,1-3 0,-1 1 0,1-1 3,1 0 0,1 2 1,0-2-1,-1 2 42,0-2 0,0 2 1,-3-2-1,1 2-24,-1 1 0,0 2 1,1-1 40,-1 0 1,-1 2 48,-1 1 0,-3 2-29,-1 0 1,-1 2-1,-3 1 1,1-1-18,-1 1 0,0 2 0,-3 0 0,1 0-7,0 2 0,-1-2 1,1 1-1,-1-1-4,1 0 1,0 2-1,-1-3 1,1 2-5,2 1 1,-2-2 0,2 0-62,-2-1 1,2 0-92,0 0 1,3-2 135,1-4 0,3-1 0,3-4 1,1 1 8,-1 0 1,1 1 0,-2 1 0,0-1 14,0-1 1,-1 0-1,2 0 1,1 1 24,-1 1 1,-2 0 0,1-2-1,-1 1-18,0 1 0,1 2 0,-3-2 222,2 1-218,-3-2 1,2 5-8,-6 0 0,1 1 0,-3 2 0,0 1-9,0 0 0,0 0 1,-2 2-5,1 1 0,-1-3 0,1-1 0,0 1 4,-1 0 1,1-1 0,-1 2 8,1-1 0,-1 0 0,2 1-2,0-1-5,0-2 1,5 1-1,0-3 1,3-3-1,3 1 1,0-1 0,1 0 0,0-2 0,1 1 0,0 0-53,0 0 1,-1 0 0,0-1 0,-1 1 20,1-1 0,-2 1 1,0 1-1,0-1 18,0 1 0,-2 1 0,1-1 117,-1 1-15,-1 1 0,-2-1 0,-1 3-35,-1 1 1,-1 3 0,-2-1 0,1 0-17,-1 0 0,0-2 0,0 3 1,0-1-11,0 0 0,0 1 1,-2-3-20,1 2 1,0 0 0,-1 1 0,1-2 12,-1 0 1,3 0 0,0-2 0,-1 2 94,2 1-113,-3-3-1,5 2 0,-1-3 1,4 0-1,2-1-2,0-1 1,1 1-1,0-4 1,0 1-8,2 1 1,-1-2 0,1 2 0,-1-1 5,0-1 1,1 2 0,-1-1 0,0 0-1,-2 1 1,2 1 5,-2-3 0,1 3 76,-1-2-51,-1 3 1,-3-1-1,0 3 1,-3 2-27,-1 0 1,1-1 0,-2 2 0,0 0-5,0-1 1,-2 1 0,1 1-1,-1-1-8,1 1 0,2-1 1,-1-1-1,1 1-17,1-1 1,-3-1-23,2 3 0,-1-3-75,0 2 0,3-3 100,4 2 0,0-3 0,2-2 0,1 0 16,1 1 0,-1-3 0,0 1 1,0-2 8,0 1 1,0 2 0,2-2 5,-1-1 1,1 0 0,-2 0 2,0 0 0,0 3 55,-3-2 50,0 2 232,-2 0-170,0 2 1,-3 2-12,-1 0 1,0 2 0,0-1-56,-1 1 0,1-3 0,1 2 0,-1-1-97,1 0 0,1 1 1,-1-2-154,0 2 0,1-1-180,-3 1 88,0-3 151,4 3 0,-2-4 92,3-1 1,2 1 24,0-3 1,1 1-67,-1-1 1,0 2-2,2-2 1,-3 2-1,2-2-72,0 1 0,-1 0 33,2 1 0,-2 1 49,2-4 0,-2 4 0,2-2-1,-1 0 1,-1 2-1,-1-3-14,1 2 0,-1-3-35,4 0 0,-4 2 2,1-2 0,0 2-37,0-1 0,-2-2-65,3 2 0,-3 0 1,1 0-80,1-1 1,-1 1 0,1 0 89,-1-1 1,-1-1-1,2 0 1,1-1-109,0 1 0,-1-1 1,0-1-1,1-1 266,-1-1 0,3-21 0,-2-7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6T16:56:47.335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122 174 7714,'0'-5'96,"-1"1"114,-1-1 0,1 2 1,-1-2-1,1 1-62,-1 1 1,1-3 0,-2 2-61,0-2 0,2 0 0,-3 1 41,-1 1 1,-1 2-1,-1 0 1,-1 2-193,-1 2 0,0 3 0,1 3 1,0 1-279,0 1 0,-1 1 0,2 1 1,2 0 104,-1-1 1,3 1 0,1-2 0,1 0 58,1-1 0,1-2 0,2-1 0,2 0 87,3-2 1,4-1 0,-1-3 0,3 0 207,1 0 0,-1 0 0,-1 0 0,0 0 105,0 0 0,-1 0 0,-1 0 0,-3 0 65,-1 0 0,-2 2 0,-2 1 0,0 1-77,-1 1 0,-2 0 1,0 2-1,0-1-128,-3 1 1,0-1 0,-4 0-1,-1 1-216,-1-1 1,-1-1-1,0-2 1,0 0-226,-1-2 0,-1 0 0,-1-1 0,0 0-1032,0 0 1390,3 0 0,-7-6 0,0-1 0</inkml:trace>
  <inkml:trace contextRef="#ctx0" brushRef="#br0" timeOffset="484">257 161 7737,'-7'0'267,"1"0"-10,-1 0 1,1 0 0,0 0-254,-1 0 0,3 0 0,0 1 0,1 0-152,-1 1 0,2 3 0,-1-1-13,0 2 0,-2 1 0,3 0 0,1 1 61,0 0 0,1 1 1,0-1-1,0 1 71,0-1 1,0 1 0,0-1 0,1 0 129,1-1 0,2-3 0,2-1 1,0-1-24,1 0 0,-3 0 1,0-2-1,1-3 18,1-1 0,0-2 0,1 0 0,-1 0-11,1-1 1,-3 1 0,0-1-1,0-1-72,0-1 1,0-1-1,-3 1 1,1 1 45,0 1 1,0-2-1,1 1 343,-2 0-414,0 4 1,-1 4 0,0 4 0,0 2-128,0 3 1,0-1 0,0 3 0,0-1-77,0 0 0,2 2 0,1-2 0,0 0-920,2-1 1135,-2 1 0,9-6 0,-2 2 0</inkml:trace>
  <inkml:trace contextRef="#ctx0" brushRef="#br0" timeOffset="1082">359 142 7737,'5'0'233,"-1"0"0,-2 0-32,2 0 0,0 0 1,1 3-125,-1 1 0,-2 2 0,0 2 1,1 1-153,-1 1 1,0-1-1,0 2 1,1 0-18,0 1 1,-1-2-1,1-1 1,-1-2-415,0-1 0,3 0 222,-1-2 1,-1-2 0,-1-4 211,-1-2 1,-1-3 0,1 0 0,0-2 138,1 1 0,0-1 1,-2 0-1,1 2 51,1-1 1,-1 2 0,1 0-1,-1-1-14,2 1 1,-3 1-1,3 2 1,-1-1 36,0 1 0,1 1 1,-1 1-116,3 2 0,-2 2 0,1 2 0,-1 0 36,-2 2 0,2 0 1,-1 1-1,-1-1-53,0 0 0,1-1 0,0 1-69,0-1 0,-1-2 1,-1 0-315,2-1 1,0-2 205,2-3 1,-2-2 0,0-2 0,-2-1 109,0-2 1,3 2 0,-1-1 0,0 1 92,1 0 1,-2 3 0,3 0 222,-1-1 0,1 2-12,1 1 0,0 2 0,0 2-7,-1 2 1,-2 2 0,2 0 0,-1 1-94,-2-1 1,2 3 0,-1-1-1,0 0-291,1-1 1,-2-1-1,2 1-260,-1-1 1,-1-1 404,1-1 0,-1-20 0,-1-2 0</inkml:trace>
  <inkml:trace contextRef="#ctx0" brushRef="#br0" timeOffset="1783">603 122 7737,'0'7'0,"0"-1"0,1 1 0,0-1 52,1 1 1,0-1 0,-2 1-1,1 1-106,1 0 0,1 3 1,2-2-1,-1 1 39,1 2 1,-1 0-1,0 1 1,1-1 87,1-1 0,-2 1 1,0-2-1,-1 2-19,1 1 1,-3-3-1,1-1 1,0-2-46,0-1 1,-1 1 0,1-1 44,-1 1 0,-2-4 37,-1-1 0,0-4 0,-1-3 0,-1-3 44,1-2 0,0 0 0,-1-1 0,0-1-189,0-2 1,1 0 0,1-1 0,0 2-55,1 0 0,0 0 0,1 0 0,0 0 7,0 0 0,1 1 0,1-1 0,2 1-7,2 1 1,0 2 0,1 2-1,-1 2-3,1 0 0,-1 2 0,0 3 0,1 1 202,-1 1 0,-1 4 0,-2 3 0,0 1 151,-2 2 1,0-2 0,-1 0-1,0 2 19,0 0 0,0-1 1,0-2-1,0 1-159,0-2 0,-3-1 0,0 1 0,-2 1-247,1-1 1,0-3 0,-3-2-1,1 0-333,0-1 0,-1-2 1,1 0 477,-1 0 0,1-11 0,0-3 0</inkml:trace>
  <inkml:trace contextRef="#ctx0" brushRef="#br0" timeOffset="2300">744 1 7855,'0'6'303,"0"-2"1,0 1 0,0 0-251,0 3 1,0 0-1,0 3 1,1 1-36,1 2 1,-1 0 0,3 3 0,0-1-107,-1 0 0,-1-1 0,3 0 0,-1-3 50,-1-1 1,3 1 0,-2-5 0,2 0-51,0-2 1,2-4-1,-1 1 35,2-4 1,0-2 0,-3-5 0,1-1 47,2-2 0,-2-1 1,1 0-1,-1 0 159,-3 0 0,2 0 1,-3 1-1,2 0 151,-1 1 0,-3 2 0,1 2 0,-1 1 67,-1-1 1,-1 4 0,-1 1-242,-2 1 0,-2 2 0,-1 0 1,-1 2-114,0 0 0,-1 2 1,3 1-1,-1 1-45,1 2 1,2-1 0,0 2-1,1 1-96,2-1 1,0 2 0,1-2-1,0 1 81,0-1 0,1 1 0,2 1 0,2 0 30,3-2 0,4-1 1,-2 0-1,2-1-36,1-2 0,2-4 0,1 0 0,0-1-313,-1-1 0,0-4 1,-2-2-1,-1-2-920,-1-2 1281,1 2 0,-2-21 0,3-2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6T16:57:10.29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116 283 8001,'0'-4'266,"0"-1"0,0 1-164,-2 1 0,1-3 0,-2 2 0,0 0-17,-1 0 0,-2 0 1,0-1-1,-1 1-85,1-1 0,-1 1 1,0 1-1,-1 0-64,0 2 1,-1 0 0,3 1-1,0 1-131,-1 1 1,3 1 0,0 4-1,-1 0 52,2 1 0,0 2 0,3 1 0,0-1 126,0-1 0,0 3 1,1-2-1,1 0 18,2-2 1,2-1 0,1-1 0,1-1 32,3-1 0,-2-2 0,1 0 0,-2-2 62,1-2 0,-1-2 1,-1-3-1,-1-1 120,1 0 1,-2-3-1,0 2 1,-1-1-178,-1-2 1,1 1 0,-2-1 0,-1 2-16,0-2 1,-1 0 0,0-3 0,0 0-54,0 1 1,-1 1 0,0 0-1,-2-1 29,0-1 0,-1 2 0,-1-2 0,1 4 29,-1 2 0,1 2 0,0 2-1,-1 0 0,-1 2 0,1 4-32,0 1 1,2 2 0,3 3 0,0 1-53,0 0 1,0 2 0,0-2 0,0 2 111,0 0 0,0 2 0,1-1 0,1 2-19,0 2 0,2-2 0,-1 2 0,0-1-163,2-1 0,1 0 1,0 1-1,-1-1-32,-1-1 0,0-1 0,3 0 1,-1-2-568,1 0 0,-3-4 725,0-1 0,0 0 0,3 0 0</inkml:trace>
  <inkml:trace contextRef="#ctx0" brushRef="#br0" timeOffset="252">206 238 7779,'0'4'-44,"1"0"0,0-1 109,1 1 0,1 0 1,-1 1-1,0-1 89,-1 1 1,1 1 0,-1 0 0,1 0-199,0 1 0,1-1 0,-1 1 0,0-1-413,1 0 457,-3 1 0,3-12 0,-3-3 0</inkml:trace>
  <inkml:trace contextRef="#ctx0" brushRef="#br0" timeOffset="418">168 187 7485,'0'-4'-1157,"0"-1"1157,0 4 0,8 9 0,3 7 0</inkml:trace>
  <inkml:trace contextRef="#ctx0" brushRef="#br0" timeOffset="718">283 39 8508,'4'3'227,"-2"1"0,-1 3 1,1 1-1,1 3-353,0 1 1,-1 3-1,2 2 1,-1 0 58,1 3 1,-3 1 0,2-3 0,-1 0-40,0-3 1,1 0 0,-1 0 0,0-1-93,-1-3 0,0-1 0,-1-2 1,0 1-210,0-2 0,2-2 0,0 0 407,0 0 0,1-11 0,1-2 0</inkml:trace>
  <inkml:trace contextRef="#ctx0" brushRef="#br0" timeOffset="1118">373 200 8715,'0'6'301,"0"0"0,0 1-356,0-1 0,0 1 1,1-1-1,0 1-26,1-1 1,0 0-1,-1 1 1,0-1 37,2 1 0,-1-1 0,0 0 0,1 1-195,0-1 1,-1-1 0,3-2-119,0 0 0,0-1 1,2-3 184,-1-1 1,-2-3 0,-1-5-1,-1 1 291,0 0 1,2-2-1,-2 2 1,0 2 254,-2 0 0,0 0 0,0 1 1143,0-1-1042,0 1 1,0 3 0,0 3-412,0 4 1,1 1 0,1 2-1,0 0-309,-1 1 1,1-1 0,-1 2 0,2-2-58,0 0 1,0-1 0,1 0 0,0 1-15,0-1 0,1 0 315,0-2 0,3-9 0,2-6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6T16:57:15.63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19 97 7816,'0'-6'82,"-3"-1"1,3 1 0,-3 0 1012,0 2-579,2-2 1,-1 6-536,4-3 1,0 6-1,1 2 1,1 2-60,-1 4 0,0 3 0,1 2 1,1 1-67,1 3 0,-1-1 0,0 3 0,0 0-109,0-1 0,1 3 0,1-2 0,0 0-96,-1-3 1,-1-2-1,1 0 349,1-5 0,-4-7 0,0-6 0</inkml:trace>
  <inkml:trace contextRef="#ctx0" brushRef="#br0" timeOffset="316">0 296 8012,'4'-2'359,"1"0"1,0 0-175,0 2 0,2-1 0,-1-1 0,1 0-229,-1-2 0,3 3 1,0-2-1,0 0-170,0-1 0,2-1 1,-2 0 213,1 0 0,1-10 0,2 0 0</inkml:trace>
  <inkml:trace contextRef="#ctx0" brushRef="#br0" timeOffset="848">193 277 7854,'2'6'0,"0"-2"0,1-1-17,0-1 1,2-1 30,-1 1 0,2-1 1,0-2-41,-2-1 0,1-1 1,-3-4-1,0 1-23,-2-1 1,0 1-1,0 0 1,0-1 109,0 1 1,0 1-1,0 1 1,0 0-48,-2 0 1,0-1 0,-1 2 0,-1 1 83,0-1 1,0 1-1,-3 2 66,-1 0 0,3 0 0,-2 2 0,1 3-42,1 0 0,0 2 0,2-1 0,-1 1-70,1 2 0,1-1 0,0 2 0,1 0-15,1 0 1,0-2 0,0 2-1,1 0 20,1-3 0,2 0 0,3-1 1,1-1-122,0-1 0,4-2 1,-2 0-1,3-1-1154,-1-1 1218,1-3 0,20-9 0,5-5 0</inkml:trace>
  <inkml:trace contextRef="#ctx0" brushRef="#br0" timeOffset="1414">411 232 7701,'2'-4'1531,"-1"-1"-1158,2 1 1,-3 0-364,0-1 1,-1 4-88,-1-1 1,-1 1-1,-4 1-109,1 0 1,0 1 0,1 1 0,1 2 29,-1-1 0,-1 4 0,0-2 0,2 4 71,2 1 0,-1-2 0,1 2 0,1 0 119,0 0 0,1 0 1,1 1-1,1-2 27,2-2 1,2-1 0,0 0 0,1-2-15,-1-2 0,3-2 1,-1-2-1,0-2 31,-1-2 0,-1-3 1,1-2-1,-1-2-82,1-2 1,-2 1 0,0-3-1,-1 0-11,-1 0 0,-1-1 1,-2 1-1,0-2 44,0 0 0,0 1 1,-1 0-1,0 3 13,-1 2 1,-3 3 0,0 1 0,0 2 51,-2 1 1,1 2 0,-1 3-212,1 2 0,2 3 0,2 3 0,1 2 7,-1 1 0,1 2 1,-1 2-1,1 0 128,1 1 0,1 2 1,0-1-1,2 0 145,1-1 0,-2 0 0,2-1 1,1 0 59,1 1 1,0 0 0,1-3 0,-1-1-248,1 0 0,1-3 0,1 0 0,-1-2-550,1-2 0,-1-3 0,2 1 574,0-4 0,15-24 0,3-9 0</inkml:trace>
  <inkml:trace contextRef="#ctx0" brushRef="#br0" timeOffset="2099">853 148 7806,'1'-5'-187,"0"0"519,1 0 0,1 1 0,-3-2 286,2-1 1,0 1 0,2 0-400,1-1 1,-1 1 0,0-1 0,1 2-172,1 0 0,0 0 1,0 1-1,2 0-232,0 0 0,-1 0 0,2 0 0,-2 2-93,-1 1 1,1 2 0,-1 1 0,-2 2 101,1 2 1,-4 3 0,1 2 0,-1 1 134,-1 3 0,0 2 1,-1 2-1,0 0 153,-1 1 0,-3-2 1,1 0-1,-2-1 22,-1 1 1,3-3 0,0 0 0,0-1-59,0-1 1,-1-3-1,3-2-88,0-1 0,2-3 0,3-2 1,1-1 52,2-1 1,1 0 0,1 0 0,1-1 59,1-1 1,-2-1-1,2-2 1,0 2-259,-3 0 1,3-2-1,-2 1 1,0 0-300,-1 0 1,0 2 0,1-3 0,1 0-1217,-1 0 1671,-1-2 0,2-8 0,1-2 0</inkml:trace>
  <inkml:trace contextRef="#ctx0" brushRef="#br0" timeOffset="2533">1103 136 7787,'0'-5'-375,"0"1"881,0 0 1,1 0 0,0 3-625,2 2 0,1 3 1,-1 2 26,0 1 0,-1-1 0,2 0 0,-1 1-57,-2-1 1,1 2 0,-1 0-37,1 0 1,3-2 0,-3 2 0,0-2-84,1-1 0,-2 0 1,3-3 166,1-1 0,-1 0 1,0-1-1,1 0 124,1 0 1,-2-2-1,0-1 1,1-1 118,1-1 1,1 3 0,-1-1 258,0 3 0,1 0 1,-1 0 58,1 0 1,-4 3 0,-1 1-266,-1 2 1,1 2 0,0 1 0,0-1-64,-2-1 0,0 1 1,0 1-1,-2-1-129,0-1 0,-3-1 0,1 1 0,-2 1-173,0 1 0,-1-1 0,1-2 0,0-1-363,-1-1 1,1 0 0,-1 0-1,1-1 532,-1 0 0,-10-14 0,-4 0 0</inkml:trace>
  <inkml:trace contextRef="#ctx0" brushRef="#br0" timeOffset="2766">1097 142 7784,'1'-6'-104,"0"-1"257,1 1 0,2-1 1,-1 2-1,1 0 353,1 0 0,1 3 0,2-1 0,1-1-415,1 1 0,1 1 1,2 0-1,-1 1-492,-1-2 1,0 2 0,-2-3 0,1 2-1408,-1 0 1808,-1-1 0,2-4 0,0-3 0</inkml:trace>
  <inkml:trace contextRef="#ctx0" brushRef="#br0" timeOffset="3099">1302 39 7784,'-3'4'79,"3"0"147,-3-2 1,3-1 0,0 3-113,0 1 0,0-1 0,0 0 0,0 1-141,0 1 0,0-2 0,0 0 0,3 1-157,1-2 0,-1 2 0,2-2 0,0 0-40,0 0 1,2-1-1,-1-3 238,1-1 0,-2 1 1,0-4-1,-3 1 167,1 1 0,-2-3 0,1 2 0,-1-2-2,-1-1 0,0 3 0,-1 1 0,0-1-61,-1 1 0,-3 1 0,0 0-484,0 1 0,-2 1 0,1 1 366,-1 1 0,-8 16 0,-2 6 0</inkml:trace>
  <inkml:trace contextRef="#ctx0" brushRef="#br0" timeOffset="3450">1430 7 7784,'-3'1'0,"0"0"536,0 2 1,2 2-129,-1-1 1,2 2-1,0 3 1,0 2-300,0 1 1,-1 3 0,-1 3-1,0 3-121,1 2 0,-1 4 0,1 1 0,-2-1-155,0 0 0,1 0 0,-2-2 0,1-2-94,2-2 1,0-3 0,1 0 0,0-4-571,0-3 1,1-4 830,1-5 0,10-30 0,5-8 0</inkml:trace>
  <inkml:trace contextRef="#ctx0" brushRef="#br0" timeOffset="3732">1463 277 7784,'0'6'-66,"0"1"0,2-1 0,1 0 0,-1 1 87,1-1 1,2 1 0,-1-1 0,0 0 205,0 1 1,1-4-1,1 0-147,0-3 1,1 0 0,-1 0 52,1-3 0,-4 0 0,0-4 0,-1-1-28,0-1 1,0 0-1,-2 1 1,0 0 28,0 0 0,0 1 0,-2 0 0,0 1-123,1 0 1,-3 2 0,0 1-372,-2 0 0,0 3 0,-1-3 0,-1 3 360,-1 3 0,-5 20 0,1 8 0</inkml:trace>
  <inkml:trace contextRef="#ctx0" brushRef="#br0" timeOffset="4499">1802 14 8746,'1'6'1383,"1"1"-1378,0-1 0,0 0 1,-2 2-1,0 1-57,0 4 0,0 0 1,0 4-1,0-1-28,0 0 1,0 2 0,0 2-1,0-1 34,0-2 0,0-3 0,0-1 0,1-1 51,1-1 1,-1-2 0,3-3 0,1-2 5,1-2 0,-2-1 1,1-1-1,0 0-45,3 0 0,-1-1 1,2-1-1,-1-2-184,0-2 0,0 2 1,2-1-1,-1 0-228,-1 0 1,0-1 0,-1 1 445,0 1 0,0-3 0,-3-3 0</inkml:trace>
  <inkml:trace contextRef="#ctx0" brushRef="#br0" timeOffset="4731">1835 161 7818,'6'0'-273,"-2"-2"0,1 0 336,0 1 1,0 0-1,1 0 1,-1 0-45,-1-1 0,0-1 1,3 1-369,-1 0 1,0-1 0,-1 2 348,-1-1 0,-2-9 0,1 0 0</inkml:trace>
  <inkml:trace contextRef="#ctx0" brushRef="#br0" timeOffset="4947">1822 46 7818,'-4'0'546,"1"0"1,8-1 0,2 0-772,0-1 1,2-1-1,0 1 1,1-1-350,2 0 0,-1-1 574,0 0 0,18-7 0,2 0 0</inkml:trace>
  <inkml:trace contextRef="#ctx0" brushRef="#br0" timeOffset="5199">2059 7 8716,'-4'7'490,"2"-1"1,2 1-1,0 0-408,2 1 0,-1 2 1,1 4-1,-1 1-81,-1 2 1,2 2 0,0 2 0,0-1-126,1-1 0,-2 0 1,1-5-1,0 0-517,0-3 1,-2-1 0,3-4-1177,-3 1 1817,3-4 0,1-11 0,2-7 0</inkml:trace>
  <inkml:trace contextRef="#ctx0" brushRef="#br0" timeOffset="5599">2142 181 7818,'1'3'231,"1"0"174,0 0 0,1 0-241,-1 4 0,-1-2 1,3 0-335,1 0 1,1-2 0,0 2 67,1-3 0,-1-2 1,1 0-57,-1 0 1,1 0 0,-1-2 97,0-3 1,1 0 0,-1-2 0,-2 1-32,1-1 0,-4 1 0,2 0 0,-1-1 94,0 1 0,0-1 0,-1 1 210,1-1 0,-1 3-185,1 0 1,-1 3 0,-1 2-17,0 5 0,0 0 0,0 3 0,0-2 4,0 2 1,1-2 0,0 2 0,2-2-66,0 2 0,0-2 0,0 2 0,1-2-191,-1-1 0,1-1 0,1-2 0,-1 0 240,1-2 0,4-3 0,1-1 0</inkml:trace>
  <inkml:trace contextRef="#ctx0" brushRef="#br0" timeOffset="6118">2425 155 10214,'-1'-4'-356,"-1"-1"1,-2 4 77,-2-1 1,0 2-1,2 2 1,1 2 49,0 2 0,0 1 1,-1 2-1,1 1 154,0 0 1,3 2-1,-3 0 1,3 1 2,0-1 0,0-4 0,0 1 1,0-2 222,0-1 0,0-2-15,3-2 1,0-4 0,3-3-1,-1-2-124,-1-2 0,0-1 0,1 0 1,-1 0-5,1-1 1,-2 1-1,0 0 1,-1 1 34,0 1 0,2-1 1,-1 0 276,1 1 0,-2 4-130,2 2 1,-2 4 0,2 2 0,-1 2-202,1 0 0,-2 3 0,2 0 0,-1 0 33,1 1 1,0 1 0,2-1 0,1 1-247,-1-1 0,0-2 0,-1 0 0,-1-2-147,1-2 0,-1-3 370,0 2 0,-3-20 0,2-4 0</inkml:trace>
  <inkml:trace contextRef="#ctx0" brushRef="#br0" timeOffset="6832">2553 52 7785,'3'9'-141,"0"-1"1,2 0-155,-1-1 0,-1 2 0,2-1 0,0 1 265,0 0 0,-2 1 1,2 3-1,-1-1 365,-1-1 1,3 0-1,-2-1 1,-1-1-2,-1 0 0,1 0 1,-1-3-1,0 0-24,-2 1 0,0-3 1,0 0-1,0 1-27,-2-2 0,1 3 0,-2-2-256,0-1 1,2 0-233,-3-3 0,2-3 0,0-1 0,1-2-6,-2 0 1,3-1-1,-2-1 1,1-2 6,1 0 1,-2 3 0,0-2 0,-1 1 209,1 0 1,1 1 0,-1-2-70,1 2 1,1 3-81,0-1 1,1 4 0,1-1-44,2 1 1,0 2-1,0 0 1,1 2 1,1 1 1,0-2 0,0 1 0,1 0 252,-1-1 1,1 0 0,-1 1 173,1-2 0,-3 0 1,0-2 28,1-1 1,-2 0-1,0-1 1,-1-1 66,0 1 1,0-2 0,-2-1-307,0 0 0,2-1 0,0 1 0,0-1 19,-1 1 0,-2 0 0,-1-1 1,0 1 190,-2 2 1,2 1 0,-2 3 44,-1-3 1,-1 3 0,0 0-363,2 4 0,-1 2 0,3 2 1,0 1-101,2-1 1,0 2-1,0 0 1,0 0-10,0 1 1,0 0-1,2 2 1,1-1-61,0-2 1,2 2-1,1-2 1,0 0 144,1-1 1,-1-2 0,1 0-1,-1-1 102,0 0 1,1-2 0,-1-2-1,1-1 70,-1-1 1,-2-2-1,1-1-106,0-1 1,-2 0-1,-1-2 32,-2-1 0,-8-11 0,-3-2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0:41.46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64 45 6944,'0'-4'1406,"0"-1"-972,0 4 0,0-1-294,0 4 0,0 2 1,0 5-1,0 1-118,0 2 0,-2 5 1,-1 1-1,0 4-63,-2 1 1,1 0-1,0 3 1,0-1 9,0-2 1,-2 1-1,3-1 1,-1-2-22,-1-1 1,3-2 0,-1-6 0,0 1-40,1-3 0,1 0-154,-1-4 214,1-2 0,-2-4 1,3-5-1,0 0 20,0-2 0,0-2 0,0-2 0,0-1 24,0-1 0,2 3 1,1-1-1,-2-1 56,0 0 0,1 2 0,0-1 0,-1 0 74,0 1 0,1-2 0,0 1 0,1-1-42,-1 0 0,0-1 0,1 0 0,0 0-26,-1 0 1,0 0-1,1 1 1,0 1-2,0 0 1,1 3-1,-2-2 1,1 0 33,-1 3 0,-1 2 0,1 0 446,-1 0-462,2 2 0,-2 1 1,1 5-97,-2 4 0,0-1 0,0 3 0,0 1-28,0 0 1,3 3-1,-1 1 1,1 1-78,0 0 1,1-2 0,-1 0 0,1 0 80,1 0 0,0-3 0,2-2 0,-1-1 35,1 0 0,-1-2 1,1 0-1,1-4 1,1-2 0,0-1 0,-1-3 0,0-1-2,0-2 0,1-3 0,0 1 1,-1-1 4,-1 0 1,-1 0 0,1-1 0,-1 0 5,1 1 1,-1-2 0,0 2-1,-1-2-14,-1 1 1,0 0 0,1-1 0,-1 1-4,1-1 1,-2 1 0,1 1 0,-1 2 40,-2 2 1,3 4 46,0 1 1,-1 2-21,-1 2 0,1 1 0,-1 4 0,-1-1 5,0 1 0,-1 0 0,0 1 0,0 1-3,0 1 1,0-2 0,0 4 0,0 1 18,0 1 1,0 4 0,-1-1 0,0 1-97,-1 1 0,-1 1 1,2 2-1,-2 1 161,-1-1 1,3 3 0,-2-4 0,1 0-168,0-1 0,-1-6 0,3-2-1834,0-2 916,0-4 1,3-6 930,-1-5 0,6-29 0,-1-8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0:49.25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71 30 7674,'3'-6'-226,"-3"1"0,2 1 409,-1-1 1,0 1 648,1 0-791,-1 3 1,2 1-1,-3 4 1,0 2-50,0 0 1,0 3-1,0 0 1,-1 2-30,-1 2 1,0 1 0,-2 2 0,0 1 14,0-1 1,-1 1 0,0 2 0,0 0 15,-2 1 0,1-1 0,-1 0 0,1 0 2,-1 1 0,3 0 0,1 0 1,-1-4-25,1-2 0,1-1 0,0 0-17,1 0 0,1-3 0,0-2 28,0-1 1,1-1-1,0-1 1,2-1 36,1-2 1,-2 1 0,1-3 0,1 2 105,0 0 0,0 0 0,2-2 40,1 0 0,-3 1 0,0 0-101,1 1 1,1 0 0,0-2-1,0 1-11,-2 1 1,2-1-260,-2 1 0,2 1-345,0-1 1,-1 0-845,-1-2 1394,-3 0 0,-1-5 0,-3-3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0:49.88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32 6 7674,'-2'7'0,"0"-1"-15,1 1 1,-1-3 0,1 0 0,-1 1 64,0 1 0,1 0 0,1 1-64,0-1 0,0 0 1,0 1-1,0-1-64,0 1 0,1-3 77,1 0 1,2-2 15,2 0 1,-1-1 0,-2-2 0,1-1 12,-1 0 0,-1-3 1,2 1-1,-1-2 7,1 0 1,-3-1 0,2 1 0,-1 0 3,1-1 0,1 1 0,-1-1 1,0 1 37,-1 0 1,1 1 0,-3 1 31,2-1 1,0 0-88,2 1 0,-2 2 0,2 4-51,-1 2 0,0 2 0,-2 2 0,1 2-33,0 2 1,0 0 0,1 3 0,0 0-86,0 0 1,0 5-1,-2-1 1,1 0 37,0 1 1,-1-2 0,1 3 0,0-1 144,-1 0 1,-1-1 0,-1 0 0,-2 0 61,-1-2 0,0 0 0,-2-2 0,-1-1 10,1-3 1,-1-1-1,1-4 1,0 0 0,-1 1 0,1-4 0,-1 0 0,-1-3-62,-1-3 1,1 2 0,1-3 0,1-2-33,-1-2 1,3 0 0,1-2 0,-1-1-97,0 1 0,3-2 0,-1 1 0,1 0-234,1 0 1,0-2 0,0 1 0,0 1-311,0 1 1,0 0 624,0 1 0,23-8 0,5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0:50.36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63 51 7674,'2'-5'-117,"0"1"0,0 0 246,1 0 0,-2-1 309,1 0 1,0 0 0,-1 0-209,1 1 1,0 2-159,-2-2 0,-3 2-154,-1 0 1,-2 2 0,0 2-26,0 2 1,0 2 0,1 0 0,1-1-10,1-1 1,-1 0 0,2 3 9,1-1 1,-2 1-1,1-1 63,0 0 0,1 1 1,2-1-1,1 1 26,0-1 1,2-2 0,-1 1 0,0 0 65,2 0 1,-1 0 0,0-1-1,1 1 277,-2 1 1,2 0 0,-2 0-23,1 1 1,-3-3 0,1 0 20,-1 1 1,-1-1-1,-1 0 1,-1-2-87,-2 0 0,0-1 1,0-1-1,-1 0-296,-1 0 0,2 0 0,0 0 0,-1-1-398,-1-1 1,-1 0-1,1-1-259,0 0 1,1-1-1,2 1 714,0-1 0,15-6 0,6-3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0:54.68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26 35 7640,'0'-6'21,"0"-1"0,0 3 321,0 0-326,0-1 79,0-1 1,0 3-77,0 3 1,0 3 0,0 3 0,0 1 14,0 2 0,0-1 1,0 2-1,0 2-23,0 0 1,0 2 0,0 1 0,0 1 33,0 0 1,-2 5-1,0-2 1,0 1 25,-1 0 0,1-1 1,-1 1-1,0-1-8,2 0 1,-2-3-1,1-3-463,0-1-74,1-4 0,1-3 0,0-5-148,0-3 1,0-5 621,0-1 0,0-22 0,0-4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0:55.01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64 7640,'0'-3'872,"1"-1"1,1 3-810,2-2 0,2-1 0,1 1 0,1 1-142,0-1 0,4-2 0,-2 3 0,2-2-107,-2-1 1,3 1 0,-3 1 0,2-1-15,-2 1 0,0 1 1,-4-2-1,0 1-496,1 2 0,-3 0 696,0 1 0,-2 0 0,-11 9 0,-5 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0:55.30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1 7640,'4'0'-399,"-1"1"744,0 1 0,2-2 1,0 2-211,0-1 0,-1-1 0,1 0 0,0 0-141,0 0 0,2 0 1,-1 0-1,1 0-301,-1 0 0,1 0 0,-1 0 0,0 0-321,1 0 0,-3 0 628,0 0 0,6-3 0,4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21:18:42.370"/>
    </inkml:context>
    <inkml:brush xml:id="br0">
      <inkml:brushProperty name="width" value="0.06" units="cm"/>
      <inkml:brushProperty name="height" value="0.06" units="cm"/>
      <inkml:brushProperty name="color" value="#FFFFFF"/>
    </inkml:brush>
  </inkml:definitions>
  <inkml:trace contextRef="#ctx0" brushRef="#br0">90 342 8027,'-6'1'0,"-1"1"22,1 2 0,0 3 1,1 2-1,1 4 153,2 6 0,-1 9 1,3 9-1,1 4-145,1 3 0,2 7 1,2 2-1,1 4-82,-1 3 0,-2-7 0,0-2 0,-1-6 11,1-5 0,-2-4 1,2-6-1,-1-6-76,-2-8 0,0-9 0,1-6 93,0-4 0,0-5 1,-2-6-1,0-4 0,0-5 0,0-6 1,0-5-1,0-2 29,0-2 0,0-3 0,0-3 0,0-3 39,0-4 0,-1-1 0,0-4 0,-2-3 43,0-2 1,-2-6 0,0-2-1,0-1-39,0 2 0,4 12 0,-1 8 1,1 11 33,1 11 1,0 12-1,-1 13 1,0 6-6,-1 8 0,-1 5 1,2 6-1,-2 2-13,-1 4 1,3 6 0,-2 6-1,1 4-27,0 3 1,-1 2 0,1 6 0,0-1-55,1 2 0,0 4 1,0 3-1,0 1-30,-1-3 0,0-6 0,1-8 0,-1-6 7,0-5 0,0-12 0,1-8 26,-1-7 0,2-9 0,-3-9 0,3-6-11,0-5 1,0-5-1,0-6 1,0-4 11,0-4 1,0-5-1,2-5 1,1-3 41,0-3 1,-1-1 0,2-5-1,0-4 58,-1-1 1,1 1 0,2 2 0,-1 2 49,-1 2 1,0 11 0,1 6 0,-1 12 19,-2 9 1,1 10 0,-3 12 2,0 7 1,0 8-1,0 7 1,0 5-56,0 6 1,0 3 0,0 4-1,0 3-82,0 2 0,0 7 0,0 2 0,2 2-180,0 3 0,1 3 0,-2 2 0,1-1 28,0-2 1,-2-13 0,0-8 0,0-11-118,0-10 0,0-9 184,0-9 0,0-16 0,0-13 68,0-6 0,-2-1 0,0-5 1,1-3 73,0-4 0,1-5 0,-1-6 0,0-1 47,-1 0 0,0-5 0,2-4 0,0-6-8,0-2 1,0 5-1,0 5 1,0 12 129,0 11 0,0 17 0,0 15-84,0 10 1,-1 13-1,-1 7 1,-2 5 17,1 5 1,-3 6-1,2 5 1,0 4-171,0 5 1,0 4-1,-1 7 1,2 4-25,0 1 0,0 6 0,1 3 0,0 1-144,1-1 1,-1-12-1,1-8 1,-1-11-296,0-11 1,0-12 389,0-14 1,-1-10 0,3-12 0,0-7 31,0-7 0,0-7 0,0-8 0,0-4 139,0-4 1,0-2-1,0-7 1,0-2 74,0-1 1,-2-1 0,0-4 0,1-2 103,0-3 1,1 7 0,0 4-1,1 10-9,1 10 1,-1 8 0,1 15-93,-2 9 0,0 12 0,0 12 1,-2 7-44,0 7 1,-2 4 0,1 8-1,0 2-172,0 4 1,1 5-1,2 4 1,0 2-100,0-1 1,0 0 0,0 2 0,1 2-150,1 0 0,-1-9 0,2-6 0,-1-11-290,0-10 0,1-8 373,-1-10 0,-1-9 1,3-11-1,-1-6 124,1-4 1,-3-5 0,1-5 0,0-5 247,0-4 0,-1-6 1,1-2-1,-1-3 107,-1 0 0,0-2 0,2-2 0,0-1 22,-1-1 0,1 11 0,-1 4 0,2 10 184,1 10 0,-3 9-333,1 11 1,-1 10-1,-1 9 1,0 6-43,0 5 0,-2 3 1,0 6-1,-1 4-174,1 5 0,1 7 0,-1 6 1,1 0-173,1 1 0,0 1 1,0 2-1,0 0-20,0-1 1,0-11-1,0-9 1,0-9 5,0-8 1,0-10-1,1-8 1,1-3 81,2-5 1,0-8 0,-1-5-1,1-4 181,-1-6 1,0-5 0,0-6 0,1-5 209,-1-5 1,-1-5 0,3-8 0,0-2 32,0-1 1,0-4 0,-1-1-1,1 1-66,1 3 1,0 15-1,0 12 1,0 11-19,-2 11 0,1 7 0,-2 10-26,-2 6 0,0 8 0,-2 10 0,0 7-60,-2 4 0,-1 5 1,1 5-1,0 3-159,1 3 0,-3 3 1,2 5-1,1 2-158,-1-1 1,0-3 0,1-2 0,0-7-98,1-7 1,0-12 0,2-9-33,1-9 0,-1-8 0,3-10 0,0-5 143,-1-5 1,-1-4 0,0-6-1,-1-5 301,1-5 0,-1-2 1,1-7-1,0-1 123,0-4 1,-2-3-1,3-3 1,-2-3 59,1 0 1,0 0-1,2 4 1,1 5 97,0 5 1,2 17-1,-1 9-168,-2 11 0,-1 10 1,-4 12-1,-1 5-83,-2 4 0,-2 10 1,0 2-1,1 6-193,1 5 0,0-2 0,-1 2 0,2-1-136,0-1 1,-1 1 0,2 2 0,0 0-2,1-2 1,1-4 0,0-6-1,0-4-368,0-4 0,0-7 215,0-4 1,1-11 0,1-8 0,2-11 70,-1-8 0,3-8 0,-1-9 0,2-5 290,2-9 1,-1-1 0,-1-6 0,-1 2 213,1-1 1,0-3 0,1-1 0,1 3 191,1 8 0,-2 7 0,-1 12 0,-1 7-49,-2 6 0,-2 10 0,0 7 0,-1 6-106,-1 6 1,-3 6 0,-1 9-1,-2 2-267,-1 6 0,1 4 0,0 6 0,-1 2-88,1 2 1,0-2 0,1 0 0,2-4-64,0-2 0,0 1 1,1-2-1,0-2-218,1-7 1,0-6-1,1-6 1,0-2-4,0-4 1,1-4 0,1-7 273,2-3 0,0-7 0,-1-9 0,1-4 102,0-4 0,-1-7 0,2-3 0,-1-3 59,1-3 0,0-3 1,0-2-1,0-2 213,0-2 0,1-1 1,2 4-1,0 5 169,0 10 1,-3 8-1,-1 11-207,-1 5 1,-1 6 0,-2 7 0,0 7-54,0 6-1,-3 6 1,-1 3 0,-2 5-159,0 4 0,1 4 0,1 6 0,0 3-51,0 4 1,-2 1 0,3 3 0,-1 0-166,2 0 1,1-5 0,1-1 0,0-8-52,0-9 1,0-9 0,1-9 0,1-4-1,3-5 0,-2-4 0,1-2 0,1-5 127,-2-6 0,2-5 0,-2-5 1,0-3 125,0-2 0,1-6 0,-2-2 0,0-5 185,-2-5 1,2 2 0,1-2 0,-1-2 81,1-1 1,-3-3-1,3 2 1,-1 4 155,0 7 1,3 10-214,-3 7 0,0 11 0,-2 10 0,0 8-119,0 8 1,-2 5-1,-1 6 1,0 4-74,0 2 1,-1 3 0,2 3-1,0 0-157,-1 4 0,2-4 0,-1 3 0,1-2-94,1 0 1,0-2 0,0-2-1,0-5-125,0-5 1,0-8 0,1-8 129,1-2 0,1-7 0,2-5 0,-1-5 93,-2-6 0,3-6 1,-2-4-1,-1-4 182,1-5 1,2-4 0,-3-2 0,1-2 121,0-2 1,1 0-1,-1-5 1,-1 2 179,1 0 0,-1 5 0,3 5 0,-1 7-24,-1 8 1,-1 11-100,-2 9 0,0 15 1,-1 9-154,-1 2 1,-1 6 0,-2 2 0,2 4-124,0 2 0,0 3 0,2-1 0,-2 1-83,2 0 0,0-2 0,1 0 0,0-4-57,0-2 0,0-2 0,0-7 0,0-3-13,0-6 1,3-7-1,1-8 55,-1-3 0,2-5 0,-2-8 0,0-4 138,0-5 1,2-2 0,-2-4 0,2-2 144,-1 0 1,-2 0 0,2 1 0,-1-3 123,1-4 0,-2 1 1,1-2-1,1 4 47,0 3 1,-3 6 0,2 6-110,0 6 1,-3 9 0,2 9 0,-4 7-93,-2 8 1,-1 5 0,0 5 0,1 4-338,-1 4 0,1 0 0,1-1 0,-1 0-42,1-1 0,1-2 1,-1-2-1,1 0 132,0 1 1,0-2-1,2-2 1,0-3-57,0-3 0,1-4 1,0-2 34,1-4 1,2-5 0,-1-7 0,1-5 110,1-7 1,-2-5 0,2-6-1,-1-3 107,0-3 1,1-5-1,0 0 1,-1-1 112,1 2 1,0 1-1,0 1 1,0-1 16,2-4 1,-1 6-1,0-2 1,-1 5 291,-1 6 0,0 4-286,0 3 1,-1 8-1,-3 5 1,-1 8-78,-1 6 0,1 7 0,-3 4 0,1 3-117,-1 2 1,0 1 0,-1 3 0,2-1 6,0-1 1,0 1 0,2-3-1,-1 1-137,0 2 1,1 0-1,1-1 1,0-3-106,0-3 0,0-3 1,0-4-1,0-4-53,0-4 0,3-6 0,1-3 161,-1-6 0,1-4 0,-3-5 1,2-2 124,1-2 1,-2-5 0,2-2 0,-1-3 36,1-1 0,-3-2 0,2 0 1,0 0 130,1 0 0,0-2 0,0 0 1,0 1 47,0 2 0,-1 6 1,-1 6-1,0 4-4,-1 4 1,0 6 0,-1 7-99,0 6 1,-1 4 0,0 3 0,-1 3-63,0 5 1,-1 1-1,1 4 1,-1 1-84,0 1 1,1-2-1,2 0 1,0-1-78,0 1 0,0 1 1,0 2-1,0-1-59,0-2 0,0-4 0,0-4 0,3-3-44,1-4 0,-1-6 0,2-5 0,0-4 71,0-2 0,1-5 0,-1-4 0,-1-4 141,1-4 0,-1-2 0,0-3 0,-1-1 66,1-1 1,-2 0 0,1 2 0,1-2 126,-1-2 0,1-1 1,1-1-1,-1 0 35,1 3 0,-1 1 0,-1 5 0,0 4-7,-1 6 0,-2 4 0,0 8-74,0 5 0,-2 5 0,-1 7 1,0 3-60,-2 4 0,1 3 0,0 1 1,0 1-181,0-1 0,-1-1 1,2-1-1,0-1-18,1 0 0,-1 1 0,3 3 0,0-1-18,0 0 0,0-4 0,0 0 0,0-2 12,0-2 0,3-6 0,-1-5 0,2-3-69,1-5 0,0-4 0,0-5 0,-1-5 146,1-4 0,0-5 0,0-5 0,0-1 90,0 0 1,-2-1 0,1 3 0,-1 0 105,1-1 1,-1-2 0,2 0 0,-1 1-9,-1 2 0,1 2 0,-1 2 0,0 3 150,0 4 1,-1 6-41,-2 7 0,0 11 0,-1 9-112,-1 2 0,1 0 0,-2 5 0,1 0-93,0 1 1,-1 0-1,2 1 1,-1 0-61,0 2 0,1 1 0,-1 1 1,0-2-6,1-2 0,0-1 1,1-1-1,0-3-423,0-3 279,0-3 0,0-16 0,1-5 1,0-6 55,1-4 1,0-2-1,-2-3 1,0-2 117,0 0 0,0 1 1,0 1-1,0-1 12,-2-1 1,0 0-1,-2-4 1,-1-1 27,-1-2 0,0 0 0,-1 0 0,-1 3 28,-1 3 1,-1 5 0,0 7 0,0 5 102,-1 4 0,-1 5 1,0 4-1,0 4-92,2 5 0,0 3 0,-1 4 0,2 1-71,2 2 0,1 1 0,0-1 0,2 1 3,2 0 0,-1 2 0,1 0 0,0 1-92,2-1 0,2 0 0,3-2 0,0-2-54,2-3 1,-1-5-1,1-8 1,-1-1-22,1-3 0,1-1 0,1-4 0,-2-2 3,1-3 0,-2-3 1,0-6-1,1-1 54,-1-3 0,-1-3 0,-2 1 1,1-2 91,-1-2 1,-1-1-1,2 0 1,-1 1 58,1-1 1,-3-2-1,2 0 1,-3-1 4,0 1 1,0 3-1,0 4 1,0 4 92,0 4 0,0 4 0,-2 5-59,0 4 1,-1 4 0,2 5 0,-1 4 6,0 3 1,1 3 0,-1 1 0,0 0-59,1 2 0,-2 2 0,1-1 0,0 0-121,2 1 0,-1-3 1,0 1-1,-2-1-88,2 0 1,0 1 0,-1-4-1,0-1-357,1-2 0,0 0-276,1-2 0,1-4 1,0-9-178,1-3 0,2-2 0,-1-6 0,0 0-337,0-1 0,1-1 1304,-2 0 0,9-14 0,0-4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0:55.66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 13 7640,'3'-4'1145,"-1"-1"-767,0 4 1,0-1-401,0 4 0,0 1 1,-2 4-1,0 0 63,0 2 0,0 1 1,0 3-1,0 1 50,0 1 1,0 3 0,0-1-1,-2 2 3,0 3 0,-1-2 0,2 3 1,-1-1-82,0-1 1,-1 1-1,1 0 1,1-3-110,0-1 0,1-5 0,0-4-1149,0-2 236,0-4 1,0-3 1008,0-4 0,0-7 0,0-3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0:55.95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20 7640,'0'4'1452,"1"-1"-1252,1-3 1,0 0 0,2 0-126,1 0 0,1 0 0,0 0 0,0 0-108,1 0 0,-1-3 1,1 1-1,-1 1-234,0 0 0,1 1 0,0 0 0,0-1-435,0-1 1,0 2 0,-2-3-121,0 3 822,2 0 0,-1-6 0,1-1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0:58.20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97 52 7640,'0'-5'40,"0"1"0,0 0 487,0-3 0,0 3-339,0 0 1,0 0 0,2-1 75,0 1 1,1 2 330,-1-2-404,-1 2 0,4 0-165,-3 4 1,0 2-1,-2 4 1,0 1-34,0-1 1,-2 2 0,-1 0 0,0 2-59,0 1 1,-1 2 0,1 1 0,-1 0-36,-1 2 0,0 1 1,-2 0-1,1 0 66,0 0 0,-3 1 1,0-1-1,2-1 29,-1-1 0,2-1 0,0-4 0,1 0 6,1-2 1,2-3 0,-2 1-19,2-3-68,-1-4 1,4 2 45,1-3 1,0 0 0,2 0-15,1 0 1,-1 0 0,0 0-1,1 0 185,0 0 1,3 0 0,-1 0-69,2 0 1,0 0-1,-3 0 1,0 0-50,1 0 1,1-1-1,1 0 1,-1-1-43,-1 0 0,0 1 0,1 1 0,0 0-30,0 0 1,-1 0-1,0 0 12,-1 0 1,1 0 0,-1 0-15,0 0 1,-1 0-610,-1 0-1421,-3 0 2089,2 0 0,-8 0 0,-3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0:59.58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14 13 7675,'-3'-4'-231,"2"1"1101,-1 1-706,1 1 0,1-1-41,0 4 1,0 2-1,0 4-45,0 1 1,0 1 0,0 0 0,0 0-44,0 4 0,0-1 1,0 4-1,0 1-26,0 1 0,0-2 1,-1 0-1,0 0-83,-1 0 0,0-2 0,2-2 1,0-1-36,0-1 1,0-2 49,0-3 68,0-2 1,0-2 0,2-4 88,0-2 0,1-2 1,-2 0-1,1-1 109,0 1 0,1-1 1,1-1-84,0-1 1,0 1 0,-1 1-71,1 1 0,-2 0 0,2-1 0,-2 1-14,0-1 0,1 3 0,0 0 59,0 2-58,-1-3 0,3 5 1,-3 0-49,-1 3 0,2 3 0,-1 1 1,0 1-9,1 0 1,-1 2 0,1-2 0,1 2-18,-1 0 1,-1 2-1,3-2 1,-1 1 8,-1 0 1,2-3 0,-2 2-1,0-1 23,0-1 1,0-1 0,-2 0 0,2-1 98,1-2 1,-2 1 414,2-3-94,0 0 1,2-5-273,-2-1 0,0-2 1,-3 0-1,1-1-77,0 1 0,-1-3 0,1 0 0,0 0 17,-1 0 1,0-3 0,0 2 0,0-3-5,1 1 0,0-1 1,-2-1-1,0 0 39,0-1 0,1 0 0,1 2 0,0 0-1,-1-2 1,0 1-1,-1 0 1,0 2-21,0 1 0,2 3 1,0-1-1,0 0-45,-2 1 1,0 1-1,1 3-469,1-1-525,-1 0 0,2 1-514,0 2 0,-2 1 362,3 1 0,1 2 1089,1 0 0,12 9 0,2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1:00.23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156 82 7675,'0'-6'342,"0"0"0,0 0 0,-2 1-3,0 1 1,0-1 0,2-1 0,-1 0-71,-1 2 1,1-2 0,-4 2-171,0-2 0,0 1 0,-2 0 0,-1 3-4,-1 2 0,0-3 0,1 1 0,0 2-42,0 1 1,0 0-1,0 4 1,-1 0-70,2 0 1,0 4 0,2-1 0,2 1-45,0 0 0,-1-1 0,1 2 1,2-1-50,0-1 1,2 1 0,1 0 0,2 0-2,2 0 1,0-2-1,2 1 1,-1 0 13,2 1 0,2-2 0,-3 2 0,1 0-30,0-1 0,-2 2 0,2-3 0,0 3 84,0 0 1,-1-2-1,-1 3 1,-1 0 72,0-1 1,-1 2 0,-2-2 0,0 2 89,-2-1 0,0 0 0,-1-2 0,0 0 88,0 1 1,-1-2-1,-1-1 1,-2-1 41,-2 1 0,0-1 0,0 0 0,-1-2 37,1-2 0,-1 1 0,-1-1 0,-1-1-101,1 0 1,-1-1-1,1-1 1,-1 0-150,0-1 1,2-3-1,-2 1 1,2-2-193,0 0 0,1-1 0,0 0-973,-1-2 1,2 2-1,0-1 1127,0 1 0,15 0 0,2 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1:03.30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12 327 7720,'-4'0'808,"0"0"-483,3 0 1,-2 0-1,6 0-194,1-3 0,1 0 0,2-4 0,0 0-50,2-1 0,-2 0 0,3-3 0,0 0-89,0-1 0,1-1 0,2 0 1,0-1-79,0 0 1,-3 0-1,0-1 1,0 1 53,0-1 1,-2 1-1,0-1 1,-2 2 7,-2 0 0,0 0 0,2 1 0,-2 1-24,-2 0 1,1 3-1,0-1 1,0 2-91,0 1 0,-1 2 3,-2-1 118,3 4 1,-3-1 7,2 4 0,-1 2 1,-1 2 31,0 0 0,0 1 0,0-1 0,-1 1 34,-1-1 1,2 3 0,-3 0 0,2 0 16,-1 0 0,0 3 0,-1-2 0,0 3 0,2-1 1,-3 3 0,0 1 0,0 0 3,0-1 0,0 3 1,-2-1-1,1 2-25,1 0 0,-1 0 0,-1 1 1,0-1-8,-1 0 0,1 0 0,-1 0 0,2-2-51,0-2 0,0-2 1,0-2-1,0-1-480,1-1-100,-2-3 1,6-4 0,-2-4-46,1-2 1,4-2 0,0 0 629,1-1 0,10-8 0,0-2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1:03.73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20 32 7720,'-2'5'0,"0"-1"0,-1 0 442,1 0 0,0 1 0,-1 0-244,0 0 1,1 2 0,2-1 0,0 1-166,0-1 1,0 1 0,0 1 0,0 1-2,0-2 0,0 1 0,2-2 1,2 0 50,0 1 0,1-1 0,0 1 0,0-2-125,2 0 0,-1-2 0,0-3 235,1 0 0,-1 0 0,1 0 0,-1-1-21,1-1 1,-1-2 0,0-2 0,0-1-35,-2-2 1,2 1-1,-2-2 1,-1 0-70,-1 0 1,1 2 0,-1-3 0,0 0-14,-2-2 0,0 3 0,0 0 0,0 1-147,-2 1 1,-2 1 0,-3 0 0,-1 1-167,0 2 1,-3 1-1,2 3 1,-1 0-248,1 0 1,0 1 0,1 0-1,-1 2-520,2 1 0,2 0 1024,0 3 0,7 10 0,-2 4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1:04.23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33 19 7720,'-1'-4'-869,"-1"0"0,0 2 1130,-2-3 0,2 4-65,-2-1 1,2 1 0,-2 2-223,1 1 0,1 1 0,2 4 1,0-1 30,0 1 1,-2-1-1,0 1 1,0-1-11,2 0 0,0 1 1,0-1-1,0 1 16,0-1 0,0-2 0,0 0 0,2-1 80,0 1 0,1-3 1,-1 2 36,2-3 1,0 0 0,-1 0-1,1-3 109,-1-1 0,-1-2 0,1 0-72,-1 0 1,-1-1 0,1 1-1,-1-1-79,-1 1 0,0 0 0,0-1-699,0 1 1,-1 0-347,-1 2 0,1 1 959,-4 3 0,4 20 0,-2 5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1:04.54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180 1 7720,'0'4'-261,"0"0"1,0 1 0,0 2 0,0 1 455,-2 3 1,-2 1 0,-2 2 0,-1 1 37,-2 2 1,-1 4 0,-3 3 0,0 1-23,1 3 0,-1-1 1,0 2-1,1-1-45,1-3 1,0 0 0,2-4 0,1-3-329,1-2 0,3-3 1,0-3-1,1-1-452,-1-2 0,3-1-1087,-1 1 1701,1-4 0,1 0 0,0-6 0,3 3 0,0-3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1:04.93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14 7 7620,'-3'7'24,"2"-1"0,-2 0 378,0-2 0,3 2 1,-3-2-270,3 2 1,0-2-1,0 0-107,0 1 0,3 1 70,1 0 0,2-2 0,0-1 1,0-1 19,1 0 0,-1 0 0,1-2 0,-1 0 116,0 0 1,1-1-1,-1-1-108,1-2 1,-1-2 0,0 0 0,-1-1 66,-1 1 1,-3 2-1,2 0 1,-3-1-36,0-1 1,0-1-1,0 1-213,-3 0 1,0 1-1,-4 2 1,1 0-216,0 1 0,-1 2 1,1 0-1,-1 0-703,1 0 0,0 0 975,-1 3 0,6 6 0,2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21:18:48.453"/>
    </inkml:context>
    <inkml:brush xml:id="br0">
      <inkml:brushProperty name="width" value="0.06" units="cm"/>
      <inkml:brushProperty name="height" value="0.06" units="cm"/>
      <inkml:brushProperty name="color" value="#FFFFFF"/>
    </inkml:brush>
  </inkml:definitions>
  <inkml:trace contextRef="#ctx0" brushRef="#br0">109 825 7763,'-6'-1'-25,"0"-1"0,1 0 0,2-2 0,-1-1 518,1-1 0,0-2 0,0-2 1,-1-2-133,1-1 1,1-4-1,-3-1 1,1-2-185,1-1 1,-3-4 0,2 0 0,0-4-62,0-2 1,2-1 0,-2-4 0,1-2-78,2-2 0,0-2 1,1-2-1,0 2 23,0 4 1,0 3 0,0 5 0,0 2 47,0 2 0,0 6 0,0 3 0,0 5 410,0 4-406,-3 3 0,0 6 0,-1 6 1,2 4-62,1 5 0,-1 5 0,0 7 0,0 2-5,2 4 1,0 4 0,0 6 0,0 1-64,0 3 0,0 2 1,0 1-1,0 4-43,0 4 1,0-6-1,0 3 1,2-8-19,0-7 1,2-6-1,-1-10 44,1-5 1,-1-8 0,2-12 25,0-4 1,-4-5 0,1-4-1,-1-4 46,-1-4 0,0-3 0,0-6 0,0-5 79,0-4 0,0-3 1,-1-3-1,0-1 71,-1-3 0,-3-1 0,2-7 0,1 0-66,-1-2 0,-2-1 0,3 3 0,-1 3-41,0 7 1,1 9-1,2 14 1,0 6 0,0 7 1,0 7-1,-1 4 1,0 5 45,-1 5 0,-1 2 0,3 8 0,0 5-100,0 5 0,0 6 0,1 5 0,1 4-79,0 4 0,2 1 0,-1 2 1,0 2-45,-1 1 1,3 6-1,-1 2 1,0 1-31,1-2 0,-2-6 1,2-10-1,-1-8 34,-1-6 1,2-15 0,-2-7-45,1-8 0,1-5 0,-3-6 0,0-5 85,1-4 0,-3-5 0,3-5 1,-3-3 87,0-5 1,-2-1 0,-1-5-1,0 0 126,1 0 1,-3-2 0,3-3 0,-1-2 1,0-2 1,-1-2-1,1 0 1,2 2 10,0 1 1,1 10-1,0 5-24,0 10 0,1 12 1,0 14-52,2 8 0,-1 8 0,-2 7 0,0 7-48,3 6 0,-2 5 0,3 6 0,1 3-39,-2 4 1,3 3 0,-2 4-1,2 2-67,0 1 1,1-1 0,0-3-1,1-4-112,0-5 0,1-8 1,-4-8-1,0-8 193,-3-8 1,1-8 0,-1-7-1,-1-4-203,0-4 1,0-6 0,0-6 0,1-6 78,0-6 1,-2-3 0,0-4 0,0-3 70,0-3 1,-2-6 0,-1-7 0,0-4 72,1-1 1,-3-5-1,1-3 1,0-4 123,0-4 1,2 9 0,-1 5 0,1 11 36,0 12 0,0 12 0,2 11 7,0 9 1,-2 5-1,0 12 1,0 5-124,1 3 1,1 6 0,0 7 0,0 4-91,0 3 0,0 7 0,0 1 0,0 5-91,0 2 0,0-1 1,0 4-1,0 3-77,0 4 0,3-4 1,-1-2-1,0-7 14,1-9 0,-2-7 0,3-10 67,-1-4 0,1-10 0,-2-10 0,0-8-85,1-6 1,-2-7 0,1-5 0,-2-5 59,0-3 1,-2-7 0,-1-2 0,1-3 114,-1-3 1,-2-2 0,1-2-1,0-2 84,0-5 0,2 0 1,-2-7-1,1 6 24,2 5 0,1 7 1,1 11-1,2 11-25,1 11 1,-2 10 0,1 9 0,1 6 100,-1 7 0,0 6 1,0 6-1,1 5-40,-1 7 0,1 5 1,2 7-1,-1 2-101,-1 0 1,1-1 0,0 2 0,1 2-34,1 2 1,-5-9 0,5-5 0,-1-10-73,-1-8 1,-1-7 0,0-7 0,0-5-46,-1-3 0,-1-4 1,2-6-1,-1-1-50,1-4 0,-3-5 0,2-5 0,-2-3 61,1-5 1,-1-3 0,1-5-1,-1-4 89,-1-4 1,0-4-1,0-6 1,0-3 142,0-7 0,0-1 0,0-4 0,2 6 19,0 7 1,1 13 0,-2 14 90,1 9 0,1 13 1,-3 10-1,0 3 64,0 4 0,0 1 0,0 4 0,0 3-193,0 5 1,0 3-1,0 8 1,0 3-134,0 2 0,0 2 1,0 3-1,0 2 20,0 6 0,0-2 0,0 2 0,0-3-82,0-4 1,0-9 0,0-6 0,2-7-7,0-9 0,1-7 1,-2-8-158,1-2 1,0-6 0,-2-6 0,0-4 121,0-4 1,0-2 0,0-5 0,0-2 74,0-1 0,-2-4 0,-1-2 0,1-3 88,-1-3 0,-2-4 1,3-2-1,-1-2 58,0 0 0,0 0 0,2 4 0,-2 7 70,2 10 1,0 11-15,1 8 0,0 12 1,0 5-1,0 7-45,0 4 1,0 3 0,0 8-1,0 3-27,0 5 1,0 1 0,0 5 0,0 0-134,0 0 0,0 1 0,0 2 1,0 0-30,0 0 1,-2-2 0,0-3-1,1-4-201,0-9 0,1-7 78,0-9 1,0-9 0,0-6 0,0-5 16,0-3 1,-2-7 0,0-2 0,-1-3 75,1-2 1,0-5-1,-1-4 1,-1-3 80,0-5 0,1 0 0,-2-7 0,1-2 91,2-3 1,-3-2 0,3 1 0,1 6 58,0 10 0,1 10 1,0 11-1,0 6-51,0 3 0,0 7 1,0 3-1,0 4 53,0 4 1,0 3-1,0 4 1,0 2-100,0 4 1,0 5 0,0 4 0,1 5-38,1 6 0,1 1 0,2 6 0,-1 0-47,1 1 0,-2 7 1,2 3-1,-1 0 20,0-3 1,1-8-1,-3-11 1,0-7-213,1-5 0,0-13 0,3-7-61,-2-7 0,1-6 0,-2-7 0,0-3 185,0-3 0,-1-4 0,-2-7 0,1-3 113,1-6 0,-2-3 1,3-3-1,-3-1 43,0-3 0,0-1 0,0-5 0,0 0 15,0 5 0,0 7 1,0 13-1,0 6 7,0 7 1,0 12 0,0 5 38,0 7 1,0 7 0,0 6 0,0 4-18,0 3 0,0 7 0,0 7 1,0 3-44,0 5 1,2-1-1,1 3 1,-1 0-18,1 1 0,-3 1 0,3 3 0,-1-3-11,0-4 0,1-11 1,-1-9-1,1-6-215,0-5 0,-1-6 0,2-5-36,-1-4 1,0-7-1,-2-5 1,1-3 48,0-4 1,-2-3 0,0-3 0,0-4 106,0-4 0,0-1 0,0-6 0,0-3 112,0-4 1,0-4 0,-2-4-1,0-3 171,1 0 0,0 3 0,1 6 0,0 6-63,0 7 0,0 14 0,1 10 12,1 9 1,-2 5-1,3 10 1,-3 3 41,0 4 1,1 7 0,0 5 0,2 4-119,-2 4 1,2 1 0,-1 3 0,-1-2-63,0 2 0,1 4 0,0 2 0,0-1-53,1-2 1,-2-6-1,1-7 1,-1-6-171,-1-3 1,1-11 37,1-3 1,-2-12 0,3-8-1,-3-4 121,0-5 0,0-5 0,0-4 0,0-5 157,0-5 0,0-4 0,0-6 0,0-2 143,0-2 1,3-4 0,1-4 0,2-1 162,1 4 0,0 8 0,1 13 0,0 7 183,0 7 1,-2 11 0,-1 8-196,0 5 1,-4 4 0,1 3 0,-1 4-149,-1 1 0,0 3 1,0 3-1,0 4-129,0 5 1,-2 1 0,0 7 0,-1 1-173,1 0 1,0 4 0,-1 1 0,0 2-134,1 1 0,-1-5 1,1-4-1,1-4-304,0-3 1,1-11 0,1-7 146,1-5 1,-1-5-1,3-3 1,-1-4 70,-2-4 1,0-2-1,0-6 1,0-3 176,1-4 0,0-3 0,-2-2 1,0-4 131,0-4 0,0-3 1,0-4-1,0-5 56,0-4 1,0-3-1,1-2 1,1 2-55,3 1 0,0 10 0,1 8 0,-1 10 236,-1 9 0,1 7-36,1 10 0,-2 6 1,-2 11-1,-2 1-93,0 4 0,0 3 0,0 3 0,0 3-146,0 2 1,1 4 0,0 3-1,2 2-80,-2 0 0,0 5 1,-1-2-1,0 0-149,3 1 1,-3-6 0,3-3-1,-1-8-152,0-6 0,1-8 0,-3-7 1,2-3 2,0-5 1,0-4-1,-2-5 1,0-2 161,0-3 1,0-5-1,0-6 1,0-2 156,0-3 0,0-2 1,0-1-1,0-2 92,0-1 0,0-3 0,0-4 1,0-1 12,0-1 1,0 6 0,1 3 0,1 6 59,2 7 1,0 4 0,0 9 31,1 4 0,-2 5 1,-1 6-1,-1 4 15,-1 4 1,0 2 0,0 5 0,0 2-56,0 1 1,0 6-1,0 3 1,0 3-24,0 3 0,0-1 1,0 1-1,0 3-61,0 2 0,0-2 1,-1 1-1,0-4-76,-2-4 0,1-6 1,2-5-1,0-4-65,0-7 1,1-7 0,0-3-1,2-4-65,-2-2 0,0-3 0,-1-3 1,0-4 5,3-1 1,-3-5 0,2-4-1,-1-3 130,-1-1 0,0-3 1,0 0-1,0-3 58,0-2 0,-2-1 0,0-3 0,0-1 41,2 1 1,0 5 0,0 3 0,0 5 122,0 4 1,0 9-83,3 7 0,-3 6 1,2 6-1,-1 4 90,-1 4 0,2 1 0,0 5 0,0 3-65,-2 3 1,0 5 0,1 3 0,1 2-71,0 2 0,0 3 0,-2 1 1,0 1 4,0 2 0,0-4 0,0 0 0,0-5-44,0-5 1,0-4 0,0-11 0,1-5-216,1-5 0,-2-2 0,3-6 16,-3-4 1,1-2 0,0-4-1,2-2 38,-2-3 0,0-1 0,-1-2 1,0-3 118,0-3 1,0-5 0,0-3 0,0 0 30,0 0 1,0-2 0,0 0 0,2-2 22,0-2 0,2 4 0,-2 5 0,1 5-22,-1 5 1,-1 2-1,2 8 1,-1 4 34,0 2 1,0 5-20,-2 1 0,3 4 0,-1 4 0,-1 1 2,0 1 0,-1 1 0,0 4 0,0 3-61,0 3 1,0 1 0,0 5 0,0 2-69,0 1 0,1 3 0,0-3 0,1 1 64,0 1 1,-2 2 0,0-2-1,0-1-36,0-2 0,2-4 0,0-3 0,0-4 81,-1-3 1,-1-3-1,0-6-60,2-2 1,-1-2-1,1-4 1,-1-3 1,-1-3 1,0-2 0,0-3 0,0-2 59,0-2 1,0-3 0,0 0 0,0-2 11,0-1 0,0-3 0,0-2 0,0 1 20,0-2 1,0 1 0,0-4-1,0 2 4,0-1 1,1-1-1,0 5 1,1 2-25,0 3 1,-2 3 0,0 2 0,0 4-7,0 4 1,1 5-4,1 2 0,-1 2 0,1 2 1,-1 2 1,-1 2 0,0 1 0,0 1 0,0 3 4,0 1 1,0 2 0,0 1 0,0 4 14,0 2 0,-1 1 1,0-2-1,-1 3 10,0-1 0,1 1 0,1 1 1,0 0-18,0 0 0,0-1 0,-2 0 0,0-1-30,1-1 0,0-2 0,1 0 0,0-2-33,0-2 0,0-1 1,0-2-1,0-2 4,0-1 1,0-4-184,0-1 146,0-2 1,0 0 0,0-4-1,1-3 71,1 0 1,-1-4-1,1 0 1,-2-2 0,0-2 1,0 0-1,0-3 1,0 0 23,0-1 1,0-1-1,1-1 1,1 0-12,0 2 1,0-2 0,-1 2 0,0-3 2,1-2 1,1 1-1,-2 2 1,2-1 1,1 1 1,-2-2-1,2 2 1,-2 1-9,0 1 1,1 0 0,-1 2 0,-1 2-16,0 1 0,1 3 0,0 2 1,0-1 4,-2 0 0,1-1 0,1 3-36,0-1 0,0 3 0,-2 0-83,0-1 152,0 2-13,0 0 0,0 4 0,0 1-2,0 2 1,0 2-1,0 0 1,0 1 8,0-1 0,0 3 0,-1 0 0,0 1 45,-1 1 1,-1 1 0,3 2-1,0 1 78,0 2 1,-2 1 0,0 2 0,1 0 0,0 1 1,1 2 0,-1 2 0,0 1-44,-1 0 1,0-3-1,2-1 1,0-1-43,0 0 1,-1 1 0,-1-3 0,0 0-83,1-2 0,0 3 0,1-3 0,0-2 6,0 0 0,-1-3 0,0-1-197,-1 0-265,0-3 403,2-2 1,0-6 0,0-4 46,0-2 0,0 0 0,0-1-4,0 1 1,0-3 0,0 1 0,0 0 45,0 1 0,2-2 0,0 0 0,-1-1 6,0-1 0,-1 1 0,0-1 1,0 0-11,0-2 0,2 1 1,0-1-1,0 0 8,-1 0 0,-1-2 1,2 0-1,0 1-13,-1 0 0,0 2 0,0-1 0,0 0-13,1 0 0,0 0 0,-2 0 1,1 1-21,1 2 1,-1-2-1,1 1 1,-1-1 15,-1-1 1,0 0-1,0 1 1,0 1 38,0 0 0,0 1 0,0-2 0,0 3 18,0-1 0,0 4 1,-1 2 72,-1-1-199,1 2-49,-2 0 116,3 3 1,0 1 51,0 1 1,0 1 0,0 4 0,0-1 52,0 1 1,0-1 0,0 0-1,0 1-35,0 2 1,0-1-1,0 3 1,0 0-9,0 1 0,0 2 1,0 0-1,0 1-21,0-1 1,0 0 0,0 1 0,0 0-15,0 2 1,0-3-1,0 1 1,0-2-19,0 0 1,0 0-1,0 0 1,0-1-24,0-1 0,0 1 1,0-2-1,0 0 13,0 1 0,0-3 0,0 1 0,0-2-4,0 2 1,0-2-259,0 2 0,0-2 309,0-4 1,0-1 82,0-4 1,0 1 0,0-3-45,0-1 0,0 1 1,0 0-1,0-1-46,0-1 1,0 0 0,0-1 0,0 1-28,0-1 1,0 0 0,0-1 0,0 0-14,0 0 0,3 0 0,-1 0 0,-1-1 13,0-1 1,-1 0 0,2-1 0,0 0 7,-1 0 1,1-1 0,-1-1 0,1 0 0,0 0 0,-1 1 1,-1 1-1,2 0-14,0-1 1,0 3 0,-2-1-1,0 0-48,0 0 1,0 2-1,0-1 1,0 2-53,0 1 1,0-1 0,0 1 27,0-1 0,0 1 49,0 0 0,0-1-165,0 1-312,0-1-1073,0 1-1201,0 2 1278,0 2 0,0 2 1510,0 2 0,6 10 0,1 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1:05.78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25 96 7688,'-2'-7'336,"0"1"1,0-1-1,4 1 1,3-1-226,0-2 0,3 2 0,0-1 1,3 1-90,1 0 0,3 1 1,-1 0-1,-1 1-65,-2 1 1,-1 2 0,1 0-1,-2 2-38,-2 2 1,-2 3 0,0 3 0,-3 3 139,-1 1 1,-1 2-1,0 1 1,-1 2 34,-1 1 1,-3 1-1,-2 1 1,-3 1-47,0 0 1,0 1 0,-3-1 0,0 1 34,0-2 1,-1 0 0,0-1 0,3-1-2,1-1 0,-1-3 0,3 1 0,1-2 43,2-3 1,0 0 41,2-4 1,2 0-63,3 1 0,2-4 0,2 0 0,1-2 3,-1 1 0,1-1 0,1 1 0,1-1-37,1-1 1,1 0 0,2 0-1,0 0-170,-1 0 0,1-1 0,0 0 0,-1-2-262,-1 2 1,-2 0 0,-2-1 0,-1 0-851,0 1 0,1-3-115,-1 0 1326,1-2 0,-10-6 0,-1-2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1:06.26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49 0 7688,'-4'3'220,"-1"-1"0,3 1 1,-1 1 274,0-1 1,0 0 0,2 1 0,-2 1-385,2 1 0,0-2 1,1 0-1,-2 1-91,0 1 0,0-2 1,2 0-204,0 1 1,1 1-26,1 0 1,1-2-1,4-2 40,-1-1 0,1-1 0,-1 0 0,0 0 83,1 0 0,-1 0 1,1-1-1,1 0 20,1-1 0,-1-1 1,-1 3-1,-1 0 27,1 0 1,-1 1 0,0 1-1,0 0 48,-2 2 1,2 0 0,-2 3 0,-1-1 151,-1 1 0,-1 0 0,-1 0 1,0 3 104,0 0 0,-1 0 1,-1 3-1,-2 0 17,-2 0 1,-2-1 0,-1-1 0,1-1-97,1 0 1,-1-2 0,-1-1 0,1-1-239,1 0 1,0-1-1,-1-2 1,0 0-179,0-1 0,1-2 0,0 0 0,1 0-567,-1 0 0,1-3 0,0-1-1289,-1-2 2084,4 0 0,5-23 0,6-6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1:06.53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75 7688,'0'-6'287,"0"1"291,3 1 0,2 2 0,5-2 0,0 1-86,1-1 0,2 1 0,1-2 0,2 0-379,0 0 1,0 2 0,2-2 0,-1 1-451,-2 1 0,0-2 0,-3 3 0,-1 0-1320,-2 1 0,-2-1 1657,-1 0 0,1 6 0,-1 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1:06.91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33 14 7688,'-7'2'196,"1"3"1,1 0 0,1 0 0,0-1 245,0 1 1,1 1 0,3 0-232,0 0 0,1 1-272,1-1 0,2-1 0,2-2 1,1 0 139,2-2 1,-2 0 0,2-1-75,1 0 1,-4-1 0,1-1 0,-2-1 141,0-1 0,0-2 0,0 2 0,-1-2 100,-1 0 0,-1 0 0,0-1-53,0 1 0,-1-1 0,-3 1-449,-2 0 1,-2 1 0,0 2 0,-1 0-377,1 1 1,0 2-1,-2 0 1,1 0-1560,-2 0 2190,1 0 0,-5 17 0,0 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1:07.26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289 1 7688,'-3'1'301,"1"1"1,-1-1 0,0 3-1,0-1-93,0 1 0,-1 1 0,1 3 1,-1 1-42,-3 1 0,0 1 0,-4 4 0,0 2 41,-2 2 0,-2 1 0,-2 1 0,-3 3-2,-1 1 1,1 0 0,-1-1 0,2-1-151,1-1 1,3-1 0,5-5 0,1-3-310,2-1 1,1-4 0,1 0 0,2-3-1172,0 0 329,1-4 0,3 2 1095,1-3 0,13-14 0,5-4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1:07.59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26 7613,'0'6'117,"0"1"0,1-2 0,1 0-19,0 0 1,3-1 0,-1 2-22,2-2 0,0 0 1,1-3-1,-1 1 25,0 0 1,3-2-1,-1 0 1,1 0 20,0 0 0,-2-2 0,2-1 1,-2 0 29,-1-2 1,1 1 0,-1 0 0,0-1 147,-2-1 1,-1 2-1,-3 0-45,0-1 1,-1-1 0,-1 0-239,-2-1 1,-2 3-1,-1 0 1,-1 1-391,0 2 1,-1 0 0,2 1 0,-1 0-463,0 0 1,-1 1 833,3 1 0,-6 13 0,-2 6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1:08.37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0 283 7404,'0'4'1878,"1"-2"-1631,1-4 0,4-2 1,3-2-1,2-2-126,2 0 0,1 0 0,2-3 0,0-1-155,1-2 0,0 0 0,2-3 0,0-1-52,-2-1 0,-2 2 0,-2 0 1,-1-1-118,-1 0 1,-2 1 0,-2 2 0,-1 3 52,1 1 1,-4 2-1,0 3 56,0 2 116,-2 1 1,1 6-1,-4 1 35,0 2 0,-1 0 1,1 0-1,-1 2-40,-1 0 0,-2 0 0,2 3 0,-2 1 18,0 2 0,2 0 0,-1 3 0,0-1 88,0 0 0,-4 2 0,1 1 0,0 0 92,1 0 1,-2 0-1,0-1 1,0-1-137,-1 1 1,2-3 0,1 0 0,1-2-231,0-2 1,1 0 0,2-2-1242,0-1 600,1-1 0,2-4 32,3-1 1,0-1 759,4-1 0,7-11 0,4-4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1:08.76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39 19 7688,'-6'7'0,"0"-1"115,-1 1 1,3-3-1,0 0 1,2 1 7,0 1 1,-1 0 0,1 1-1,1 0-147,0 1 1,1-1-1,0 2 1,0-1-22,0 0 1,0 0-1,1-1 1,1-1 44,2-2 0,2 0 0,0 0 0,1-2 34,-1-1 0,3-1 0,0 0 0,0 0 47,0 0 1,3-3 0,-2-1 0,0-2 45,1-3 1,-2 2 0,1-2 0,-1 0 114,-1 0 0,-2 0 0,-1 1 0,-1-1-19,-1-1 1,-1 2-1,-2 0 1,0 1-216,0 0 1,-3 1-1,-2-1 1,-2 2-279,-2 0 1,-2 0 0,0 3 0,-1 1-352,-1 0 0,1 1 0,1 1 1,0 1 620,0 2 0,-4 22 0,-2 5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1:09.24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52 33 7688,'-7'4'0,"2"0"-174,0 1 0,0-1 0,0 0 0,1 1 395,-1 1 0,0 1 1,2 1-1,1 1-87,-1-2 1,1 3 0,2-2 0,0 0-98,0-1 0,0 0 0,2-1 0,3 0-62,0-2 0,2 1 0,-1-3 0,1-1 59,2 0 0,-2-1 0,2 0 0,-2-1 49,-1-1 1,1 1 0,1-3-1,1-1 118,-2-1 1,0 0-1,-2-1 1,-1 1-70,1-1 0,0-1 0,0-1 0,-1 1 74,-1-2 1,-1 3-1,0-3 1,0 0-56,-1 2 1,0 1-1,-2-1 1,0-1-254,-1 1 1,-3 3-1,1 2 1,-2 0-206,-1 2 1,-1 0 0,-1 1-1,-1 1-165,1 1 1,0 1 0,1 4 0,-1-1 471,2 1 0,-9 19 0,-1 5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1:09.782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13 6 7678,'-6'0'-842,"2"3"627,2 1 0,1 0 397,1 0 0,0 0 0,0 3 0,0-1 1,0-2 0,1 0-99,1-1 1,-1 1 0,4-2-9,0 0 1,-2-2 0,2 0-5,0 0 0,-3 0 0,1-2 0,-1-1-26,1 0 1,-1 1-1,0-3 1,0 0-77,-1 0 1,0 0 0,-1 1-270,0-1 1,0-1-271,0 0 0,-1 3 569,-1 0 0,-13 20 0,-5 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21:18:55.053"/>
    </inkml:context>
    <inkml:brush xml:id="br0">
      <inkml:brushProperty name="width" value="0.06" units="cm"/>
      <inkml:brushProperty name="height" value="0.06" units="cm"/>
      <inkml:brushProperty name="color" value="#FFFFFF"/>
    </inkml:brush>
  </inkml:definitions>
  <inkml:trace contextRef="#ctx0" brushRef="#br0">790 408 7934,'0'-7'75,"0"-1"1,0-1 0,0-1 3,0-2 1,1-1-1,0-2 1,2-4 212,0-4 0,2-3 0,1-1 0,1-2 74,-1 0 0,1 3 0,1 1 0,0 6 44,0 5 0,2 5 1,-2 5-1,-1 2-110,-2 4 0,0 4 0,-3 5 1,0 4-109,-1 2 0,-1 5 0,0 4 1,0 2-121,0 1 0,0 3 1,0-2-1,0 1-100,0 1 1,0-1 0,0 0 0,0-1-141,0 1 0,2-1 0,0-1 0,-1-6-96,0-5 1,0-7-1,0-6 87,1-4 1,0-4-1,-2-7 1,0-2 213,0-5 1,0-2 0,0-2 0,0-3 112,0-1 0,0 2 0,0-1 1,1-1-56,1-2 1,0 1 0,2-4 0,1 0 114,1-4 0,1-5 1,1-2-1,1 1-36,1 3 1,-2 6 0,0 6-1,-1 6 7,-3 5 0,1 8 0,-3 7 0,-1 5 25,0 6 0,-1 5 0,-1 5 0,0 3-102,-1 5 0,-1 2 0,2 3 0,-2 2-89,2 3 1,-2 0 0,1-3 0,1-3-42,0-2 0,0 3 1,0 1-1,-1 0 12,0-2 1,-1-7-1,-1-5 1,0-5-74,0-4 0,1-7-27,-1-2 0,3-8 1,-1-3-1,1-3 32,1-3 1,0-4-1,0-4 1,0-4 42,0-4 1,2 0-1,1-4 1,0-1 16,0 2 0,2-5 1,-1-1-1,2-2 119,0-2 1,0 0 0,0 0 0,0 3 58,0 4 0,-4 10 0,3 6-113,-1 9 1,-3 9-1,1 8 1,-2 3 208,0 5 0,0 4 1,-2 5-1,-1 4-104,0 4 1,1 1-1,-2 3 1,1 1-98,2 1 1,-2 2-1,0 1 1,0 2-65,0-2 1,-1-1 0,1-3 0,0-2-38,1-6 1,-3-6 0,3-6-21,-2-5 1,0-8 0,-2-4-184,2-3 0,-2-4 1,2-2-1,-2-3 67,0-3 0,-1-2 0,1-1 0,-1-3 137,1-2 0,0-5 1,0-3-1,1-2-15,1-1 1,2-3 0,0 0-1,1-4 55,1-3 1,1-1-1,1 1 1,2 6 244,2 5 0,-2 9 1,1 9 13,0 5 1,-2 5 0,-1 10 0,-2 4-65,0 5 0,0 3 0,-2 4 1,-2 3-97,0 3 1,-1 5 0,1 4 0,0 0-67,0-2 1,0-1 0,-1-1-1,1 1-130,-1 1 0,1-4 1,0 1-1,0-3-91,0-3 0,-2-6 1,3-1-9,-1-4 0,-1-6 0,3-8 0,1-5-70,0-5 1,1-4-1,0-6 1,0-4 142,0-4 1,0-1 0,0-2 0,1-2 51,1 0 1,-1-2 0,4-2 0,-1-2 127,-1-4 1,4 4 0,-2-1-1,3 5 71,0 4 1,-1 8-1,-1 7 1,-1 4 85,-1 6 1,-2 6 0,0 6 0,-1 4 45,-1 2 0,-3 5 0,1 2 0,-2 4-124,-1 2 0,-1 5 0,0 3 0,-1 3-11,1 1 0,0 0 0,-1 2 0,1 0-64,-1 1 1,-1-3-1,-1-2 1,2-3-235,2-5 1,-1-4 0,3-4-21,-1-6 0,1-6 0,3-8 0,0-5-46,0-4 0,0-5 0,0-2 1,0-4 90,0-3 1,0-1-1,0-3 1,1-1 134,1 0 1,-1-3-1,1 2 1,0-3 68,0-3 0,-2 0 0,3-2 0,-3 4 52,0 3 0,2 5 0,1 7 0,-2 3 129,0 5 0,-2 6 0,0 4 0,-2 3-15,2 4 0,-3 4 0,1 3 1,-1 3-117,-1 3 1,3 5 0,-2 5-1,0 3-63,0 1 0,-1-1 0,2 0 0,0 1-54,-2 1 0,1-1 1,1-1-1,-1-2-22,0-1 0,2-4 1,-1-3-1,0-2-294,1-6 158,-1-3 1,2-11-1,-1-2 1,1-6-25,-1-5 1,1-4 0,-1-4 0,1-2 67,1-2 1,0-3 0,0-1 0,0 0 121,0-2 1,2-1 0,1-1 29,0-1 1,0-3 0,1 2 0,0 1 0,0 2 287,1 5 0,-3 7-103,2 7 0,-2 8 0,0 7 0,-2 6 7,0 3 1,0 7 0,0 4 0,-2 3-34,0 3 1,-2 1 0,1 3-1,0 1-115,0 1 0,-1-1 0,2 1 0,0-1-154,-1-1 1,0-2-1,-1-1 1,1-2-144,0-4 1,2-4 0,-1-7-155,-1-1 1,2-5-1,-1-7 165,1-5 1,1-4-1,0-4 1,-1-3 117,-1-1 0,2-2 0,-3-4 1,3 0 32,0-3 1,-2-1 0,-1-2 0,2 0 125,0-1 1,1-3 0,0-2 0,0 1 27,0 0 1,0 6 0,1 4-1,0 5 806,2 2-653,-1 9 1,-3 6-1,0 10 1,-2 3-84,-1 3 1,1 3 0,-2 4 0,0 2-114,0 4 0,0 2 0,-2 2 0,1 0-34,-1 1 1,2 0 0,0 0 0,0-1-7,0-2 1,0-2 0,0-3-1,2-3-97,0-3 0,0-5 6,1-1 0,1-7 0,-1-4 0,1-5-52,1-5 0,0-2 1,0-5-1,0-1-59,0-3 1,0-1 0,1-2 0,1 0 138,0 0 0,1-2 1,-2-1-1,2-3 63,0-2 1,0 0 0,0 2-1,1 1 129,-1 3 1,-1 8-1,1 2 170,-1 3 0,-1 8 0,1 5-62,-1 6 0,-1 4 1,0 5-1,-1 2-119,-1 2 1,1 3 0,-1 2 0,2 3-86,0 3 1,-3 0-1,1 1 1,0-1-50,-1-1 1,3-1-1,-3-1 1,1-2 8,-1 0 0,1-6 1,2-3-1,-2-4-480,0-3 311,0-2 0,2-6 0,0-4 1,0-4 20,0-4 1,0-4-1,0-1 1,0-2 95,0-1 0,0 0 0,0-4 1,0 0 29,0 1 0,0 0 1,0-2-1,0-2 57,0-1 1,0-2-1,0 3 1,0 4 164,0 1 1,0 5 22,0 1 0,0 7 1,0 6-1,-1 6-45,-1 4 0,1 2 0,-2 6 0,1 3-88,-3 1 1,2 5 0,-1 0 0,-1 2-17,-1 0 1,2-1-1,-1-2 1,1 0-103,0 0 0,-1-2 0,3-1 0,-1-3-59,0-3 1,0-4-1,2-1-43,-2-1 1,1-4-1,2-5-34,0-3 1,0-4 0,0-1 0,0-4 90,0-2 0,0 0 0,0-3 0,0-1 53,0-1 1,0 0 0,0 0 0,0-1 18,0-2 1,0 0-1,0-3 1,0 0 86,0 2 1,0 2 0,0 1 0,0 2 251,0 6 0,1 2-150,1 6 0,-1 4 1,0 6-1,-1 3-52,-3 4 0,1 6 1,0 1-1,-1 2-11,0 2 1,1 1 0,-2 1-1,1 0-106,-1-1 1,2-2-1,-2-1 1,1-3-65,-1 1 0,3-1 1,-2-1-1,1-3-317,0-5 257,-1-2 0,3-5 0,0-4 0,0-4-29,0-5 1,0-2 0,0-2 0,0-1 8,0-2 0,0-2 0,0 0 0,0 0 95,0 0 1,3 0 0,-1-1-1,-1-1 100,0 0 0,1-2 0,0 3 0,0 1 61,-2 3 0,0 2 0,0 4 0,0 1 38,0 2 1,0 4 0,0 3 0,0 4-25,0 4 1,-2 5-1,-1 4 1,0 2-114,1 0 1,-3 0 0,2 0-1,1 1-40,-1 2 1,0-4 0,1 0 0,0-2-14,-2-1 0,3-2 0,-1 0 0,1-1-148,1-1 1,-1-4 49,-1-3 1,1-3-1,-1-1 1,1-4 13,1-1 1,0-5-1,1 0 1,1-2 61,0-1 1,0-1-1,-2-1 1,1-1 36,1 0 1,-2-3 0,2 2 0,0-1 42,0 1 0,-1-1 1,1 3-1,-1 1 236,-1 0 1,0 4-51,0 2 1,0 5 0,0 5-142,0 6 1,-3 6 0,-1 2-1,0 2-42,0 2 1,2-1 0,-2-1 0,0 0-28,1 0 1,1 0 0,-2 0 0,1 0-59,-1-3 1,2-2 0,-2 0-234,1 0 131,1-3 1,2-5 0,0-5 0,0-5 41,0-3 1,0-4 0,0 1-1,0-2 24,0-2 1,2 0-1,1 1 1,-2 0 19,0-1 1,1-2 0,0 1 0,-1 0 179,0 1 1,1-1 0,0 2 0,0 0 265,-1 1 0,-1 1-48,2 4 0,-1 1 0,1 4-196,-4 6 1,1 4 0,-1 5 0,-1 1-63,1 2 0,-2 1 0,1-2 0,0 2-81,0 0 0,-1 1 0,1 0 0,0-2-40,1-2 0,-3-1 0,2 0 1,1-2-42,-1-1 1,-1 0-1,1-3-84,2 0 0,0-2 0,-1-3 53,0-2 0,0-3 1,2-4-1,0-1 23,0-1 1,0-1-1,1-2 1,0 0 47,1 1 1,0-2 0,-1 0-1,0-2 63,2 0 0,-1 1 1,-2-2-1,2-1 56,0 2 0,0 1 1,-2 4-1,0 3 536,0 1-475,0 0 0,0 7 0,-1 5 0,0 4-27,-1 3 1,-3 4-1,1 1 1,0 1-90,0 2 0,0-1 0,-1-1 0,1 0-48,-1-1 1,1-2 0,0 0 0,0-1-50,0-1 1,-1 1 0,2-6-19,0 0 0,1-1 1,-2-4-51,1-3 1,1-3 0,2-3 0,0-1 1,0-2 1,0 1-1,0-2 1,1-2 104,1 0 0,-1-1 0,1 1 0,-1 1 44,-1 0 0,2 1 1,0-1-1,-1 0 64,0 0 1,-1 1-1,0 0 1,0 0 92,0 3 1,0-1 0,0 2 61,0 0 0,0 3 1,0 3-145,0 3 1,-2 6 0,0 2 0,0 1-38,-1 3 1,0 0-1,-2 1 1,1 0-69,1-2 1,-1 0-1,1-1 1,0 1-6,1-2 1,-3 2 0,2-5 0,1-2-62,-1 0 0,0 1 0,1-1-49,0-1 0,0-4 17,2-2 0,0-4 0,0-4 23,0 0 1,0-3-1,0 2 1,0-1 18,0-2 0,2 0 0,0-1 1,0 1 80,-1-1 0,1 2 1,0 0-1,-1 1 63,0 0 0,1-2 0,0 4 508,0 0-390,-2 1 0,0 4 1,0 4-99,-2 4 1,0 2 0,-1 4 0,-1 0-19,0-1 0,2 4 0,-2-1 0,0 0-48,0 1 0,-1-1 0,2-1 0,0-1-48,-2 0 1,1-1-1,0 1-73,-1 0 1,1-3 54,0 0 0,3-4 0,-1-4-134,1-4 1,1-2 0,0-2 0,0-1 113,0-1 0,0 0 0,0-1 0,0 0 48,0-1 0,1 0 0,0 0 0,1-1 41,0 3 1,-1-2-1,0 2 1,2 0 120,-2 1 0,0 2 1,-1 1 10,0-1 0,0 4 1,0 3-20,0 4 0,-1 2 0,0 2 0,-2 1-74,-1 1 0,2 1 0,-2 2 0,2 0-55,0 0 0,-1-1 1,0-2-1,1 0-44,-1-1 0,0-2 0,1 2 0,0-2-51,1-1 0,-2 0-114,1 1 1,0-4 13,2-3 1,0-3-1,0-4 143,0-2 1,0 2-1,0-2 1,0 0 61,0 1 1,0-3 0,0 2 0,0 2 36,0 0 0,0-2 1,0 0 483,0 2 56,0-1-541,0 5 1,-1 3 0,0 4 0,-1 3-14,0 1 0,1-1 0,-1 3 1,-1-2-28,0 1 0,1-1 0,0-1 1,1-1-29,-1 0 0,1 1 0,-2-1-34,0 1 0,3-3-153,-3 0 1,3-3 101,0-1 1,0-3 0,0-3 0,0-1 47,0-2 0,0 2 0,0-2 0,0-1 17,0 0 0,0 0 0,0 1 0,0 1 68,0-1 1,2 0-1,0 3 1,-1 0 134,0-1 0,-1 3 75,0 0-192,0 2 1,0 4-28,0 5 1,-2 3 0,0-2 0,0 0-5,2-1 0,-1 2 0,0-1 0,-2 0-38,2-1 1,0 0 0,1-1-33,-3 1 0,3-1-297,-2 0 231,1-2 1,1-2 0,0-4 104,0-2 1,0-2 0,0-1 0,0-1 29,0-1 0,0 1 1,0 2-1,0-2 16,0 0 1,0 1 0,0-2 0,0 2 41,0 1 1,0-1 0,0 1 432,0-1-408,0 4 1,-2 1 0,0 4-56,0 2 1,-1 3 0,1 0 0,0 2-33,-1-1 0,2 1 0,-3 0 0,1-2-35,2 1 0,-2-2 0,1 0-63,1 1 0,-2-1-100,1 1 127,-1-4 0,3-1 1,0-4-1,0-2-2,0-2 0,0 0 1,0-1-1,0 1 71,0 0 1,0-1-1,0 1 54,0-1 0,0 1 1,0-1 111,0 1 1,0 2-94,0-1 1,0 4-1,-2 0-23,0 2 1,0 3 0,2 2 0,-1 0-19,-1 1 0,1 1 1,-1 1-1,1 0-42,-1 0 1,1-2-1,-1 1 0,0 0-21,0-2 0,2 0 1,-3 1-33,0-1 0,2 1-82,-1-1 0,1-2 38,-1-2 0,1-4 0,-1-3 1,1 0 64,1-2 0,0 1 1,0-1-1,0 0 43,0-1 0,0 1 0,0-2 0,0 2 19,0 1 0,0-1 0,0 1 0,0-1 71,0 1 1,0-1 217,0 1-263,0 2 0,-2 4 0,0 5 0,0 0-29,2 2 0,0-1 1,-1 1-1,-1 1-33,0 1 0,0-1 0,2-1 0,0 1 0,0 1 1,-2-1-1,0-1-104,0-1 0,2 1-157,0-1 174,0-2 1,0-2 0,0-4 64,0-3 0,0 0 0,0-2 1,0 1 24,0-1 1,0 1-1,0 0 1,0-1 27,0 1 0,0-3 0,0 1 43,0 0 0,0 1 0,0 0 118,0 1 0,0 2-159,0-1 1,0 5 17,0 0 1,0 2 0,0 5 0,0-1 5,0 1 1,0 0 0,0 1 0,0 1-39,0 1 0,0-2 0,0 1 0,0 0-7,0-1 1,0 1-1,0-3 1,0 0-9,0 1 0,0-1 1,-1 0-1,0-1-107,-2-1 68,1-2 0,2 0 0,-2-4 22,0-3 0,0 0 1,2-2-1,-1 1 6,-1-1 0,1 1 0,-1 0 0,1-1-51,1 1 0,-2-3 0,0 1 0,1-1 29,0 0 0,-1 1 0,0-2 0,0 1 27,2 1 1,0 1 0,0 0 102,0 1 50,0 0 0,0 3-80,0 3 1,0 3-1,0 5 1,0 1-1,0 1 1,0-1 0,0 2-1,0 0 3,2 1 0,-1-1 0,1-1 0,-1 0-38,-1 0 1,2-2 0,0 2 0,0 0-18,-2-3 1,0 1 0,0-2-34,0 0-94,0-2 90,0-1 1,-2-6 0,0-1 0,0-1-16,-1 0 1,2-2 0,-1 0-1,-1 0-22,1 0 0,0 0 0,0-1 0,0-1 41,1 2 1,-1-1-1,1 0 1,-1-1 25,0 1 0,-1 1 1,1 1-1,1 0 31,0-1 1,1 1-60,0-1 55,0 1-45,0 2 1,0 4 0,0 5 38,0 0 1,0 2-1,0-1 1,0 1 27,0-1 1,0 0 0,0 1 0,0 1 3,0 1 0,1-1 0,0 0 0,1-1-20,0 2 1,-2-1-1,0-1 1,0-1-37,0 1 1,3-3 0,-1 0-44,-1 1 1,0-1-184,-1 0 71,0-2 0,0-5 87,0-3 1,0 0-1,0 2 1,0-1-45,0-1 1,0 0 0,0-1 24,0 1 0,0 0 0,0-1 30,0 1 1,0 2 0,0-1 1,0 0 1,0 0 33,0-2 1,0 1 55,0-1 1,0 1-131,0 0 0,0 1-199,0 1-28,0 0 130,0-3 15,3 1 1,-3 2-533,3-1-733,-3 4-1222,0-2 1904,0 3 0,-3 0 1,0 0-1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1:10.13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225 0 7678,'-2'4'-72,"0"1"0,-1-1 117,1 0 1,0 1 0,-2 0 0,-1 1 336,-1 2 1,2 0 0,0 3 0,-1 0-181,-1-1 1,0 3 0,-2-1-1,1 2-140,-2 0 1,-2 3 0,0 0-1,-1 0-147,-1 1 0,0-1 0,0-2 1,1 0-14,2-2 1,0-3 0,2-1-1,-1-2-69,1-1 0,2 1 0,1-2 0,1 0-527,2 0-533,-1-4 1227,3 2 0,0-3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1:10.55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27 1 7647,'-1'3'-1017,"-1"0"947,0 0 1,0-2 0,1 3 0,0 0 171,-1-1 0,0-1 1,2 3-76,0 0 0,0 0-219,0 2 1,0-2 179,3 0 0,-2 0 0,3-3 210,1-1 0,-1 0 1,0-1-23,1 0 0,-1 0 0,-1-1 0,1 0-35,-1-1 0,-1-3 0,2 2 1,0 1-14,-1-1 0,-1-2 1,0 0-141,-2 0 0,3-2-244,-1 1 0,-1 0 0,-3 1-251,-2 1 1,0 3-1,0-2 507,-1 3 0,-21 14 0,-5 4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4:08.82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7 52 7674,'0'-7'180,"0"1"1,0 0 836,0-1-808,0 4 1,0 0-1,0 6-93,0 1 0,2 4 0,1 1 0,-2 1-36,0 1 0,-1 2 1,0 1-1,0 2-99,0 0 0,0 2 1,0 2-1,0 0 27,0 2 1,-2-1-1,-1-2 1,2 0-43,0-2 0,-1 1 1,0-4-330,1-2 260,0-2 0,2-6 0,0-3 77,1-2 0,1-3 1,-2-2-1,2-1 92,-2 1 1,0-1 0,1-1 0,1-1 25,0 1 0,-1-1 0,2 0 0,-1 0-19,1-1 1,-2 0 0,2 1-1,1 1-23,-2 1 0,3 1 0,-2-1-29,2 1 1,-2 2 0,1 2-23,0 1 0,0 1 1,1 1-1,-1 1-13,-1 3 0,0 1 0,3 3 1,-1 1-6,1 2 0,-1 1 0,1 0 0,-1 0-6,0 0 0,1 2 0,-1 0 0,1-1 18,-1-1 0,0 0 0,-1-2 0,-1-1 8,1-1 1,-1 0 0,-1-3 0,1 0 5,-1-2 0,-1-1 1,3-3 12,0 0 1,-2-1 0,1-1 152,-1-2 1,-1 0-1,-2 0-34,3-1 1,-3-1 0,2 0 0,-1 0-4,-1-1 0,2 0 1,0-1-1,0-1 36,-1-1 1,-1 1-1,0-1 1,0-2-44,0 0 0,0-1 1,0-2-1,0-2-39,0-2 0,0 0 0,0-1 1,0 1-3,0 0 1,0 2 0,0 1 0,0 2-165,0 2 1,0 1 0,0 0 0,0 3-539,0 1 1,0 0 0,2 1-767,0 0 1,3 1 1379,-1 1 0,36-6 0,9-4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4:11.63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65 32 7652,'0'-4'-321,"0"0"0,-2 1-160,0-1 214,-1 0 1,3 0 266,0-1 0,0 4 0,0-2 442,0 3 128,0 3 1,0-2 0,0 4-398,0 0 1,0 0-1,0 2 1,0-1-50,0 1 1,0 0 0,0 1 0,0 4-4,-2 2 0,1 2 1,-2 4-1,1 2 59,0 1 0,-1 3 0,1 1 0,-2 1-62,1 2 0,-3 0 0,2 0 0,-1-1-58,0-4 1,0-5 0,3-3 0,-1-2-567,0-3 29,1-6 1,2-1 0,0-7 0,0-2-558,0-2 1,0-1 1033,0-2 0,3-18 0,0-7 0</inkml:trace>
  <inkml:trace contextRef="#ctx0" brushRef="#br0" timeOffset="250">20 96 7971,'6'-2'1226,"1"-1"-1052,-1 0 0,1 1 0,0-2 0,1 0-109,3 1 0,2 1 0,1-2 0,1 1-148,-1-1 1,0 3 0,-2-1 0,-1 1-540,0 1 1,-3-2 0,0 0 0,0 0 621,-2 1 0,-5 1 0,-2 0 0</inkml:trace>
  <inkml:trace contextRef="#ctx0" brushRef="#br0" timeOffset="567">39 231 7652,'4'3'277,"-1"-2"1,-3 3 152,3-1 1,-2-1 0,3-2 0,1 0-279,1 0 0,0 0 0,1 0 1,1 0-442,1 0 1,2-2 0,-1-1 0,1 0-746,0 0 0,-1 0 1034,0 1 0,11-1 0,0-4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4:09.65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51 54 7678,'4'-6'-234,"-1"1"1,-2 2 252,1 0 1,-2 0 0,3 1 291,-3-2 0,2 0 62,1 0 1,-1 0 23,1 0 1,-2-1 301,3 3-434,-2-3 0,1 5-197,-3 0 0,0 3 1,0 3-1,-1 1-95,-1 2 0,0-1 1,-1 2-1,-1 3-42,1 1 1,-2 2 0,-1 1 0,-1 1 37,1 2 1,0 0-1,-1 3 1,2-1 99,0-1 0,0-4 1,1 0-1,0-1 28,-1 1 0,4-5 1,-1 0-1,1-2 61,1-2 0,0-1-28,0-1 0,1-2 0,1-2 23,2-1 0,0-1 1,0 2-56,1 0 1,1 0-1,0-1 1,1 0 2,-1 1 0,-2 0 0,1-1 0,0 1-250,0 0 1,2 0 0,-1-2-479,1 0 0,-1 0 0,0 0-524,1 0 0,-1 0 1,1 0 1150,-1 0 0,3-9 0,1-1 0</inkml:trace>
  <inkml:trace contextRef="#ctx0" brushRef="#br0" timeOffset="583">231 247 7678,'-3'0'184,"0"2"189,3 3 0,-2-2 0,-1 2 0,2 0-174,0 0 1,1 2 0,0-1 0,0 1-161,0-1 1,0 2-1,1 1 1,0-1-117,2-1 1,-1-1 0,1 1 6,1-1 0,1-2 1,2-2 100,-1-1 1,-1-4 0,-1-1 110,1-2 1,-2-1 0,1 1 0,0 0-7,-1-1 0,-1 1 0,0-1-146,1 1 0,0 0 0,2 0-100,-1 2 0,-2 0 1,1 3-46,-1-2 1,0 4 0,1 3-1,0 3 50,-1 1 1,-1 2 0,1 3 0,0 1-44,-1 1 1,2 2-1,-1 4 1,0 3 33,-2 1 1,0-1 0,0 0 0,0 0 178,0-2 0,0-1 1,-2-2-1,-1 1-91,0-1 0,-1-1 0,-1 0 0,1-1 269,-1-2 0,-1-1 1,0-2-1,-1-2-47,1-1 0,2-2 0,-1-4 0,0 0-226,0-2 1,-2 0-1,-1-2 1,-1 0 37,1-1 1,1-3 0,-1 1 0,-1 0-45,1 0 0,-1 0 1,1-1-1,2 1-194,1-1 0,1-3 1,0-1-1,2 1-260,1-1 0,2 1 0,1-2 0,2 1 490,2 1 0,26-19 0,6-5 0</inkml:trace>
  <inkml:trace contextRef="#ctx0" brushRef="#br0" timeOffset="1050">513 336 7612,'0'-6'700,"0"0"1,0-1-450,0 1 0,0 1-283,0 1 0,0 3 1,-3-1 107,-1 1 0,-2 2 0,0 0-57,0 1 0,0 3 1,1-1-1,1 2-98,2 1 1,-1-1 0,3 0-116,0 1 0,0-1 0,1 1 0,1-1-34,3 0 0,-2 1 0,1-1 0,1 1 209,1-1 1,0 3-1,-1-1 1,-2 0 177,0-1 1,1 0 0,-1 1 0,-2 1 224,0-1 0,-1-1 0,-1-1 72,-1 1 1,0-4 0,-2-1-1,-1-1-398,-1-1 0,0 0 0,0-1 1,-1-1-757,1-2 0,2-2 0,-1-1 1,0-1 697,0 0 0,1-24 0,1-3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4:19.63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64 31 7710,'4'-2'-303,"-2"-3"0,-1 2 232,-1-2 1,2 3 394,0-2-206,0 3 0,-1-4-96,1 3 1,-1 0-1,1 4-26,-1 3 0,-1 0 0,0 2 1,-1 2-15,-1 2 1,0-1 0,-1 1-1,-1 2-3,1 1 1,0 4 0,-1-1 0,-1 2 20,-1 0 0,2 2 0,0 1 0,-1 1-27,-1 1 1,1 0 0,0 0 0,1-3-26,1-1 1,-1-1 0,2-2 0,0-3-65,2-2 1,-3-3-1,1-3-361,1 1 477,0-4 0,1 0 0,0-17 0,0-4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4:20.01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1 7710,'2'4'192,"0"0"1,3-2-2,-1 0 1,0-1-1,0-1-102,1 0 0,1 0 1,0 0-1,1 0-194,-1 0 1,1 0 0,1 0 0,1 0 10,-1 0 0,-1 0 0,0 0 1,1 0-498,0 0 1,1 0 590,-3 0 0,1 2 0,-1 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4:21.01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91 25 7710,'0'-4'-335,"0"-1"1,0 3 695,0-2 0,2 2-9,0-2-279,0 2 0,-2 0 0,0 4-41,0 2 0,0 4 0,0 1 0,-1-1-29,-1 2 1,1 0-1,-3 3 1,-1 1-45,2 1 1,-3 3 0,2-1 0,-2 1 23,0-1 0,-1 4 1,1-2-1,-1 1 5,1 0 1,0-4 0,1-1 0,2-1 1,0-1 1,-1-3 0,2-2 0,0-1-39,1 0 1,-1-3 30,0 0 1,0-1-18,2 1 30,0-3 0,1 2 12,1-3 1,-1 0-8,4 0 1,-3 0 54,2 0 0,0 0 0,3 0-1,-1 0 0,-2 0 1,1 1-13,0 1 0,0-1 0,2 1-41,-1-2 0,1 3 0,-1-1-12,0-1 1,-1 1 0,-1-1-69,1 1 0,-2 0 0,2-1-349,0 1 0,-2-1 427,2 1 0,-1-1 0,2-1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4:24.102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14 39 7924,'0'-5'391,"0"1"1,0 2-375,0-2 1,0-1 49,0-1 0,0 2 1,2 2 298,0-1-229,0 2 1,0-1 0,0 4-83,0 2 1,-2 1 0,0 0 0,0 2-56,0 0 0,0 3 0,0-1 0,0 1-33,0 1 0,0 2 0,0 1 0,0 2-20,0 1 0,0-1 0,0 2 0,0-1 37,-2 1 0,1-1 1,-2 1-1,1-1 12,0-2 0,-1 2 0,2-2 0,-2 0 1,2-2 0,0-1 1,-1 0-2,0-2 1,0-2-5,2 1 16,0-5 1,0-2 62,0-4 1,0-1-1,0-4-26,0 1 0,2-1 1,1 1-34,0-1 1,-1 1 0,0 0 0,-1 0-70,2 2 1,-3-2 0,3 2-1,-1 0 20,0 0 1,1 0 0,-1-3 26,0 1 0,2 1 1,-2 1-1,0 0 19,1 0 1,-1-1 47,2 0 0,-2 2-9,2-1 0,-2 2-4,3 0 0,-2 2 0,2 2-43,-3 2 1,1 2 0,-1 1-1,1-1-15,0 0 1,0 3 0,-1 0 0,2 0-4,-1 1 0,1-1 0,-3-1 1,2 1 0,1 1 1,-1-1-1,2 1 1,-1-1 25,-1-1 0,1 0 1,-1-1-1,0 1 58,2-2 0,-1 0 76,0-1 1,-2-3-21,2 1 0,-1-3 1,0-3-44,0-1 0,-1 1 0,-2-2 0,1 0-1,1 0 1,-1-2-1,1 1-12,-1-1 1,-1-1-1,2-1 1,0 1-37,-1-2 1,0 3 0,-1-2 0,1 0 4,1-2 0,-1 1 1,1-1-1,-1 0 1,1-1 0,-1-1 0,1 0 0,0-2 14,0 0 1,-1 0 0,3 2 0,-1-1 51,-2-1 1,2-2 0,-1 2 0,0 0-35,1 2 1,-2 0 0,1 1 0,-2 1-328,0 3 1,0 0-515,0 2-175,0 2 0,0 4 0,0 5-1274,0 0 2220,0 2 0,6 16 0,1 5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4:24.75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111 58 7648,'4'-3'842,"-1"2"-369,-3-4 0,0 3-101,0-2 1,0 0-261,0-3 1,-1 1-1,0 1 1,-2 2-116,-1 0 1,2-1 0,-2 2 0,0 0-42,0-1 0,-2 2 0,2-1 1,-2 1-57,0 1 1,-1 0 0,0 1 0,-1 1 72,0 2 0,2 2 0,1 0 0,1 1 57,0-1 0,-1 1 0,3 1 0,1 1-74,0-1 0,1-1 1,0 1-1,0 1 5,0-1 0,3-1 1,1-1-1,3 1-42,1-1 1,-1 2 0,3-1 0,-2-1 44,1-1 1,-1-1 0,-1 0-1,1 1 119,1 1 1,-1 0-1,-3 0 1,-1-1 44,1-1 0,1 3 0,-1 1 0,0 0-46,0-1 0,-4 0 1,2 0-1,-1 1 32,0 0 0,0 1 0,-2-2 0,0 1 36,0 0 1,0 1 0,0-1 158,0 1 0,0-1 1,-3-1-49,-1-1 0,-2 0 0,0-1 0,0-2-6,-1 0 1,0 2 0,-1-3 0,0-1-107,0 0 1,-1-1 0,0 0 0,0 0-132,0 0 0,2-1 1,-2-1-1,2-2-188,1-2 1,0 0-1,1-1 1,2 1-933,0-1 0,-1 1 0,1 0 1102,-1-1 0,8 1 0,1-1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21:19:49.515"/>
    </inkml:context>
    <inkml:brush xml:id="br0">
      <inkml:brushProperty name="width" value="0.06" units="cm"/>
      <inkml:brushProperty name="height" value="0.06" units="cm"/>
      <inkml:brushProperty name="color" value="#FFFFFF"/>
    </inkml:brush>
  </inkml:definitions>
  <inkml:trace contextRef="#ctx0" brushRef="#br0">78 1590 7802,'-1'-4'109,"-1"0"0,0 0 0,-1-1 169,0 1 1,1 2-1,2-3 145,0 0-306,0 2 0,0 1-61,0 4 1,2 2-1,0 2 1,-1 1-23,0-1 1,-1 3 0,1 0-1,0 1-94,1 1 1,1-1-1,-3 1 1,0 0 13,0-1 0,2-1 1,0-2-1,0 0 8,1 0 1,-2 3 33,3-4 0,1-1 0,1-3 33,1-1 1,-1-2 0,0 0-42,1-1 0,-1-3 0,-1 1 0,-2 0-51,0 0 1,1-1 315,-2-1 1,0 2 52,-2-1 0,0 3 0,0-1-170,-2 0 0,0 1 0,-2 2 0,0 0-72,0 2 0,-2 1 1,3 2-1,-1 0-94,-1 0 1,2 0 0,-2 2 0,1-1-45,1 1 0,-1-1 1,1 0-1,0 1-25,0-1 1,1 1 0,2-1-113,0 0 0,0 1 114,0-1 0,1 1-80,1-1 1,2-2 242,2-2 1,1-1 35,-1-1 0,0-3 0,-1-1 0,-2 0-35,0 0 0,0 1 0,-2-1 21,2-1 1,1-1-33,-2 0 0,0 0 201,-2-1-109,0 4 1,-1 0-1,-1 3-37,-2 0 0,0 3 0,0 1 1,-1 2-45,-1 0 0,2 0 1,0 2-1,-1-1-60,-1 2 0,2 0 1,0-1-1,1 1-93,-1-2 1,3 1 0,-1-2-91,1 0 1,1-1 71,0-1 1,3-3 0,1 1 74,2-4 1,-2-1 0,0-4 69,1 1 0,0 0 0,0-1 0,0 1 50,0-1 0,-3 3 0,1 0 0,-1-1 44,1-1 1,1 2 0,-2 0-60,-1-1 0,0 1-29,-1 0-37,0 2 0,-1-1 0,-1 3-1,-2 0 0,0 1 0,0 1 0,0 0 22,0 2 1,-1-2-30,0 2 0,0 0 1,-2 1-40,1-1 1,1-2 24,1 3 0,1-1 0,-2 2-265,0-2-59,4-1 313,-2-3 0,3-1 1,1-1-1,0-2 37,1-2 1,1 2-1,-1-1 1,0 0-5,-1 0 0,2-2 1,-1-1-1,0-1 10,-2 1 0,1 1 0,0 1 1,2-1 33,-2 1 1,0 0-1,-1-1 201,0 1-229,0 2 0,-1 2 0,0 5-29,-2 3 1,-1 1 0,1 2 0,1 0 2,-1 2 1,-2-1 0,3 1 0,-1-1-34,0 0 1,0 2-1,2-4 1,-2 0-40,2-1 1,0 2 0,1-1-11,0 0 0,0-3 36,0-1 55,0-2 1,2-2 0,1-4 47,-2-2 1,0-1 0,-1 1 0,2 0 19,0-1 0,0 3 0,-2 0 0,0-1-62,0-1 0,2 0 0,0-1 41,0 1 0,-1-1 35,-1 1-58,0-1 1,-1 4-39,-1 1 0,0 4 0,-1 2 0,0 2-9,1 0 0,2 1 0,-1-1 0,0 1-26,-2 2 0,1-2 1,2 1-1,0 0-5,0-2 1,0 0 0,0 1-1,0-1-140,0 1 0,0-3 89,0 0 1,1 0 0,1 0 47,2-2 1,0-1 0,0-2-1,-1 0 68,1-1 0,-2-3 0,1 0-20,0 0 1,-1 0 0,-1 2-1,0-1 9,2 1 1,-1 1-1,-2-3 25,0 0 0,0 2 31,0-2-29,0 1 0,0 0-29,0 0 1,-1 2-80,-1 0 27,1 1 0,-2 1 32,1 0 12,1 0 1,-3 0 23,2 0 1,1 1 13,-1 1 1,1-1-8,-1 1-164,1-1-91,-2-1 158,3 0 73,0-3 1,0-1 15,0-2 1,0 2-10,0-1 0,0 3-13,0-2 1,0 2 0,1-2-2,1 1 1,-1 1 0,1-1 0,-1 3-36,-1-3 0,0 4 18,0 1 0,0 1 0,0 3-7,2-2 1,-1 2-68,1-2 0,0 2 44,0 0 0,-1 1 0,1-2 8,1 0 1,-2-2 0,2-1 14,0 3 1,-3-2 42,2 2 0,0-2 0,-1 2-2,1-1 0,1-1 0,-3 1-1,2 1 0,-1 0 19,1 2 1,-1-1-1,-1 1-17,0-1 1,0-2-38,0 1 0,0-1-75,0 2 1,0-2 79,0-1 1,0-4 0,0-1 20,0-2 0,0 0 1,0 0 13,0-1 1,0-1 0,0 0 0,0-1 35,0 1 0,0 2 1,0-1-15,0 0 1,0 0 0,0-2-20,0 1 0,0 2 1,0-1-10,0 0 0,0 0-14,0-2 0,0 3-24,0 0 19,0-1 0,0 1 24,0 0 1,1 2-1,0 1-13,1 2 0,0 1 1,-2 2-1,0 1-7,0 1 0,0 0 0,0 1 1,0 1-3,0 1 1,0 0-1,0-1 1,0 1-2,0 1 0,0-2 0,0 1 0,0 0 14,0-1 0,0 1 1,0-3-1,0 1 43,0-1 1,0 0 63,0 1-83,0-1 0,0-3-37,0-3 0,0-3 0,0-3 0,0-1 8,0 1 1,0-1-1,0-1 1,0 0 14,0 0 0,0-2 0,0 1 1,0-1-14,0-1 0,0 1 0,0 0 0,0 0 8,0 0 1,3 1 0,-1-1-1,-1 1 52,0 1 0,0 1 107,1 1-125,-2 2 1,3 4 0,-3 5 0,0 2-17,0 2 0,0 1 1,0 0-1,0 0-37,0 1 1,0 1-1,0 1 1,0 0-10,0 0 1,0 0-1,0-1 1,0 0 4,0-1 1,0 1 0,0-3-1,0 0 6,0 0 0,0 0-3,0-3 10,0-2 1,0-2 0,0-4 14,0-2 0,-2-2 1,0 0-1,1-1 7,0 1 1,1-1 0,-1-1 0,0-1-9,-1 1 0,-1-1 1,3 0-1,0 0-14,0-1 0,0 0 1,0 0-1,0 1-10,0 0 1,0 0-1,0 1 1,0-1 23,0 1 1,0 1 0,0 1 2,0-1-48,0 1 2,0 2 1,0 4-1,0 5 0,0 0 0,0 2 0,0 0 1,0 1-15,0 0 0,0 3 0,0-2 1,0 0-10,0 1 0,0 1 1,0-1-1,0 1 30,0 0 0,0-4 0,0 3 0,0-2 17,0 1 1,0-1-1,0-1 47,0-1 0,0-2 97,0 1-135,0-4 0,-2-1 0,0-4-6,1-2 1,0 0-1,1-1 1,0-1 1,0-1 1,-1 1 0,0 0 0,-1 1-17,0-2 0,2-2 1,-1 2-1,-1 0-16,0 0 0,0-2 0,2 2 0,0-1 14,0 1 0,-2-2 0,0 3 0,0 0 124,2 1 0,0 1-39,0-1 0,0 3-6,0 0 1,0 3 0,0 1-45,0 3 0,0 3 0,0 1 0,0 1-29,0 1 1,0-1 0,0-1-1,2 0-22,0 1 0,0-1 0,-2 2 0,1-2-7,1-1 1,-1 1 0,1-1-8,-1 1 0,1-1 0,0 1-82,-1-1 108,0 0-58,-1-2 76,0-1 11,-3-9 1,0 2 0,-2-5 22,1 2 0,3 3 1,-2 0-1,1-1-11,-1-1 1,-1 2 0,2-1 1,1 0 0,-2 0 0,1-2-17,0 1 0,-1 2 1,1-1-15,1 0 1,0 2-13,1-2 9,0 4 1,1-1 4,1 4 1,-1 2 0,4 1 0,-1 0-39,0 0 1,0-1 0,-1 2 0,0 1 6,0-1 1,1-2 0,-1 1 0,0 0 18,0 0 1,0 1-1,-2-1 1,1-1 22,0 1 1,-1-1 0,1 0 68,0 1 1,0 1 266,-2 0-254,0 1 1,-1-4-33,-1-1 1,1-1-78,-4-1 0,4-3 0,-1-1-65,1-2 0,-1 0 0,0-1 54,0 1 1,2 0 0,0-1 0,0 1 17,0-1 0,-3 1 0,1-1 0,1 1 10,0 0 1,1-1 0,0 1-1,0-1 7,0-2 0,0 2 0,0-2 0,0 2 0,0 1 0,0-1 1,0-1-1,-1-1-4,-1 2 1,2-1 0,-3 0 0,3-1-20,0 2 1,-2-1 0,-1 0 0,1-1 1,0-1 1,1 2 0,-2-2-1,1 2 23,0-1 0,-3-2 1,3 0-1,-1-1 21,0-1 1,0 3 0,2-1 0,-2 0-2,-1-2 1,3 1 0,-1-1 0,0 2 3,0 0 0,1 1 0,-1-3 0,1 0-6,1 0 1,0 0-1,0 1 1,0-2 0,0-1 0,0 2 0,0-2 0,0 0 1,0 0 1,0 1-1,0-2 1,0-1-34,0 1 1,0 1-1,-2-2 1,0-2-1,1-1 1,-2 0 0,1-2 0,0-1-21,-1 0 0,2-2 0,-2 0 0,1 1 2,0 0 0,0 1 1,2-2-1,0 0 24,0-1 0,0 5 0,0-3 0,0 4 32,0 0 1,0 2 0,0 1-1,0 2 16,0 1 0,0 1 0,0 1 0,0 1-18,0 0 0,2 1 1,0-3-1,-1 0-16,0 0 0,1 0 0,0 0 1,1 1-3,-1-1 0,-1 0 0,1 0 0,0 0 103,0 0 1,-1 4-1,1 0 1,-2 2 405,0 0-455,3 4 1,-2 3-1,1 6 1,-1 3 16,-1 4 0,0 6 1,0 0-1,0 1-11,0 0 1,-1-3-1,0 0 1,-1-2 15,0-3 1,1 0 0,-1-4 0,0 0 149,1-1 0,-1-3-118,0-2 0,-1-7 1,-2-4-1,2-4-55,0-2 1,0-5 0,2 0-1,-2-2-1,-1-2 0,3-1 0,-1 1 0,1 1-1,1-2 0,-2 0 0,0-2 1,0-2-93,2 0 1,0-1 0,0-2-1,2 0-25,0 0 0,2 3 0,-1 4 1,0 3 21,0 2 0,1 3 1,-2 3-111,-1 3 73,0 4 1,-1 5 0,0 4 0,0 3-67,0 3 1,0 1 0,0 3 0,0 4-41,0 2 0,0 2 0,0 1 1,0 1 62,0 3 0,0-3 0,0 4 0,0-2 107,0-1 0,0 0 1,0-3-1,0-1 2,0-3 0,0-1 1,0-3-1,0-2 257,0-1-199,0-5 1,1-2 0,0-4-1,1-3 23,0-3 0,-1 1 0,-1-4 1,0 0 43,0-2 1,2 0 0,0-2 0,0-3-53,1-3 0,-2-1 0,1-4 0,-1 0-51,1-2 0,-1-1 1,1-3-1,-1-1-27,-1 1 1,0 1-1,0 1 1,0 3 81,0 3 0,1 2 0,0 4 0,1 3 257,0 4-265,-2 6 0,0 3 0,0 4 0,1 3-6,1 3 0,-1 2 0,1 3 1,-1 0-13,2 2 1,-3 4-1,2 3 1,0 1-15,0 1 0,-1 1 0,1 1 1,-1-1-26,-1 1 1,0 2 0,0 3 0,0 1-16,0 0 1,-3-1 0,1-6 0,0-2-69,-1-1 0,3-5 1,-3-3-1,3-3-77,0-2 217,-3-5 1,1-2-29,-2-4 1,3-1 0,-1-4 0,1-1-3,1-1 1,0-2 0,0-1 0,0-1-13,0-2 0,0-5 0,0 0 0,0-2-81,0-2 1,2-3 0,1-2 0,0 1-34,0-1 0,2-2 0,-2 2 0,1 0 92,1 1 1,-3 5 0,1 4 0,0 4 169,-1 4 1,0 2-41,1 2 0,-1 6 0,0 4 22,0 4 0,0 1 0,-2 4 0,0 1 77,0 4 0,0 1 0,0 1 1,0 1-46,0 2 0,0 1 1,0 5-1,0 2-100,0 1 1,-1 2 0,0 1-1,-1 3-103,0 0 1,2 1 0,-1-2 0,0-4-42,-2-4 0,1-4 1,2-3-1,0-2-70,0-1 1,0-3-1,0-2 1,0-1-19,0-1 1,0-2 0,0-3-90,-2-2 70,1-1 0,-2-4 0,3-2 9,0-3 0,0-1 0,0-4 1,0-1-218,0-2 1,0-3 0,0-5 0,0 0-275,0-1 1,0-1 0,0 1 0,0 1-376,0 0 1,1-1 0,0 2-1,1 3 1022,0 2 0,4 14 0,1 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4:25.61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10 304 7656,'-3'3'504,"-3"-2"0,6 1 1,0-5-1,3-2-446,3-3 1,1-4-1,-1 2 1,1-2-200,2-1 1,-2 0-1,1 0 1,0-1 73,1 0 0,-2-1 0,2-1 0,0-1 16,-1 1 1,1 0 0,-3-1 0,0 2-18,-2 1 0,2 1 0,-3 0 0,1 1 33,-2 2 0,1 3 1,0 2-11,0 0 0,-1 3 29,0 2 1,-1 3 0,-1 3 0,0 1-3,0-1 1,0 3 0,-1 0 0,0 1 40,-2 1 1,-1 2 0,2-1 0,0 1 134,-1 0 0,2 2 0,-3 1 0,0-1 10,1 1 0,-1 2 1,-1-1-1,2 2 77,0 3 0,-1-2 1,1 2-1,0-2-90,0 0 0,0 0 0,2-3 0,-1-2-202,0-2 1,2-3-1,0-4-1368,0 1 1,0-4 1414,0-3 0,11-23 0,3-8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4:25.985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52 7656,'0'6'-17,"0"-2"0,0 1 0,0 0 138,0 0 0,0 2 0,0 0 65,0 2 1,0-2 0,0 1 0,1-1-164,1 0 0,2-3 1,2 0-1,1 1 40,-1-2 1,1 1 0,1-3 0,1 1-3,1 0 0,-1-2 1,1 0-1,0-2 80,0 0 0,-2-3 0,0 1 0,-1-2 87,0 0 0,-2-1 1,0 0-1,-3-1 63,1 0 1,-2-1-1,1 1 1,-1-1-98,-1 1 0,-1 0 1,-1 1-1,-2-2-101,-2 1 1,0 1 0,-1 1-1,0 1-258,-1 1 1,-2 1-1,-1-2 1,1 3-380,1 1 0,-2 2 0,2 1 0,-1 2-276,1-1 0,1 3 0,1-2 1,1 2 819,2 1 0,4 2 0,4 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4:26.435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39 7 7656,'-4'1'-598,"-1"1"238,0 0 0,0 1 1,0-1 478,1 2 0,2-1 1,-2 2-1,2 0-66,0 0 0,1 0 1,1-1-95,0 1 0,1 0 7,1-1 0,2-1 163,2-3 1,1 0 0,-2-1 40,0-1 1,-2 1-1,-3-3 1,2-1-55,0-1 1,0 2 0,-2-1-61,0 0 0,0 0 0,0-2-229,0 1 0,0 2 1,-1 0-422,-1 1 0,1 1 594,-4 2 0,2 1 0,-1 1 0,-2-1 0,2 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4:26.80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177 1 7718,'0'6'262,"0"-2"0,0 1 87,0 0 0,-1 0 0,0 2 0,-2 0-196,2 1 1,-3 0 0,0 4 0,-2 1-53,0 3 0,-1 3 0,-1 0 0,-1 1-30,-1 2 1,-1 0 0,-2 4 0,0 0-124,1-1 0,1 0 0,1 0 1,0-3-41,0 0 0,3-3 0,0-4 1,2-2-271,3-3 0,-1 0-489,1-4 1,2-2-466,0-2 1316,0-1 0,11-10 0,0-2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4:27.185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27 7 7671,'-4'1'25,"1"0"1,1 2 180,0 1 0,-1-3 1,2 2 1,-2 0 0,1 0 0,0 2 9,0-1 1,0 0-274,2 3 1,2-3 0,1-1 0,0 1 43,2 0 1,-1-3 0,0 1 0,1 0 40,1 0 1,0-2-1,1 3 1,-1-3 90,1 0 1,-1 0-1,0 0 1,1-2 18,-1 0 0,-1-3 0,-1 1 1,0 0 44,0 0 1,-1 0-1,-1-3 18,0 1 0,0-1 1,-3 2-178,-1 0 0,1 0 0,-4 3 0,0-1-151,0 0 0,-2 1 0,-1 2 0,-1 0-267,1 0 1,1 0-1,1 0 1,-1 2-1995,1 0 2387,0 3 0,11 4 0,2 5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4:27.935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7 141 7671,'-3'-7'313,"1"1"-90,1 0 0,1-1 0,1 0 1,1-2-214,2-1 0,4 0 1,1-1-1,0 0-105,1 1 0,1-1 0,0 3 0,0 0 9,0 1 1,0 2 0,-2 2 0,1 0-30,-1 1 0,-1 5 1,-4 2-1,-2 2 87,-1 4 0,-1 3 1,0 2-1,-1 0 61,-1 2 0,-4 1 0,-2 0 0,-1 0 115,0 0 1,1 3 0,-2-1-1,0 0 47,0-1 1,2-2 0,-2 1 0,0-1 9,3 0 0,-1-1 0,2-5 0,0 1 268,2-3 1,-1 0 447,3-4-455,0 0 1,3-2-331,1-2 1,-1-1-1,3-1-92,1 0 1,1 0 0,0 0-1,1 0-174,-1 0 0,-1-2 1,-1 0-1,1 0-284,1 1 0,0 1 0,0-2-269,1 0 1,-3 0 0,0 2 0,1 0-425,1 0 1,-2 0 1106,1 0 0,-1-3 0,2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4:28.452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81 1 7671,'-3'6'201,"-1"1"1,-1-1 139,0 0 1,0 1 0,3-1 0,-1 1-173,0-1 0,-1 1 0,1-1 0,2 0-89,0 1 0,1-1-209,0 1 1,3-4 0,1-1 0,2-1-117,1-1 0,-2-1 0,0 0 0,0-2 36,0-1 1,0 2 0,2-1 0,-1 0 134,0 2 1,0-1 0,-1 1 0,-1-1 72,1 0 0,1 1 0,0 2-4,-2 1 1,2 0 0,-3 2 0,1 1 40,-2 1 1,1 0-1,-1 0 1,-1 2 105,0 0 0,-1 1 0,0 3 0,0-2 94,0 2 0,-3 0 0,0 1 0,-2 0 137,1-1 1,0 1 0,-2-3 0,-1-1-32,1-2 1,-1-1 0,-1 0 0,-1-2-205,1-1 1,-2-3-1,0 0 1,0 0-320,2 0 0,-1 0 0,-1 0 0,1 0-561,0-3 1,2 2 0,3-3 0,0 1 741,0-1 0,10-20 0,5-7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4:28.70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59 7792,'0'-5'916,"1"2"-402,1 0 0,2 0 0,2 2 1,0-2-211,1-1 1,2 2-1,2-2 1,1 0-283,1 0 0,0-1 1,-1 2-1,1 0-438,0 0 0,-2 1 0,-1 2 1,0-2-2492,0 0 2907,-3 0 0,14 5 0,0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4:29.06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13 32 7667,'-2'7'-7,"0"-1"0,0 0 29,-1 1 1,2-1 0,-1 1 100,1-1 0,2 0 0,1-1-2,2-1 0,2-3 0,1 2 0,-1-3 91,0 0 0,1 0 0,-1-2 1,1 0 0,-2-3 0,0 1 0,-1-2 60,-1 0 0,1-1 0,-2 1 1,0-1 110,1 1 1,-2 0-1,1-1-277,-1 1 1,-1-1 0,-1 2 0,-1 0-552,-2 0 0,0 4 0,0-1 0,-1 1-547,-1 1 0,0 0 0,-1 0 991,1 0 0,-12 23 0,-3 5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4:29.45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206 1 9234,'-3'6'260,"2"1"0,-4 1 1,0 1-49,0 1 0,-2 4 0,-1 3 0,-2 2-43,0 2 1,0 0-1,-3 3 1,0 2-63,0 1 0,0 2 1,1-2-1,0 0-154,1-2 1,-1-3 0,4-4 0,0-3-432,1-4 0,3-3 0,-1-3-2257,0 0 1333,3-2 1402,-1-3 0,11-12 0,3-2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21:19:52.448"/>
    </inkml:context>
    <inkml:brush xml:id="br0">
      <inkml:brushProperty name="width" value="0.06" units="cm"/>
      <inkml:brushProperty name="height" value="0.06" units="cm"/>
      <inkml:brushProperty name="color" value="#FFFFFF"/>
    </inkml:brush>
  </inkml:definitions>
  <inkml:trace contextRef="#ctx0" brushRef="#br0">115 135 7702,'-4'0'970,"0"0"0,0 0-671,-3 0 0,3 0-53,0 0 0,-1 0-214,-1 0 1,0 3 4,-1-1 1,1 2-12,-1-2 0,3 1 0,0-2-68,-1 1 0,1 3-81,0-3 60,3 0 1,1-2 0,3-1-1,1 0 12,1-1 0,-1-3 0,2 3 0,-1-1 2,-1 0 0,0-1 0,3 2 1,-2-1 69,0 1 0,0 0 0,0-1 73,0 0 1,2-2 395,-1 3-260,-2 0 1,-2 2 0,-4 0-62,-3 0 0,0 2 0,-2 1-131,1 1 0,-1-1 0,1 2 0,0-3-65,-1 1 0,1-1 1,-1 1-11,1 0 0,2 0 0,-1-2-315,0 1 279,3 1 1,-1-4 0,3-1-1,3 0-33,1-2 1,-1 2 0,2-2-1,0 1 16,0-1 0,2 1 1,-1-2 72,1 0 1,-1 2 0,0-2 112,1 1 1,-1 0 0,0-1 252,-2 1 64,2 2-326,-5-1 1,-1 3 0,-5 1-108,0 1 1,0-1-1,1 2-12,-1 0 0,-1-2 0,0 3 22,0-1 0,1 1 19,1-2-129,0 3-30,0-4 1,1 1 49,3-4 0,1 0 0,1-2 36,2-1 1,1 1 0,0 1 0,-1-1 37,-1 1 0,1 1 0,-1-2 1,0 0 74,0 1 0,1 1 1,-1-2 263,0 1 0,-1 1 13,0-1 0,-2 3-248,-2-2 0,-2 2 0,-2 2-61,-1 2 0,1 0 0,0-1 0,0 1-40,2-1 1,-2-1 0,2 0 0,0 1-142,0-1 1,0 1 0,-1-2-365,1 1-62,3 0 328,-2-2 1,6-3 177,1-1 1,2-1 0,-1 0 0,0 2 28,-1 0 1,1-2 173,1 1 0,1-2 542,-1-1 149,-2 4-663,-2 0 0,-4 4 0,-3 0-119,0 1 0,0 3 0,1-3 0,-1 1-64,-1 0 1,0 1-1,0-1 1,0-1-45,2 1 1,-2-3-1,2 3 1,0-1-97,0 0 0,2 0-106,-3-2 144,4 0 1,-1 0-1,3 0 13,1-2 1,3 0 0,0-2 69,0-1 1,1 1-1,-1 1 111,-1 0 1,1-1 0,0 1 5,0-1 0,0 3 93,-1-1-31,-1 1-40,0 1 1,-3 1-1,-1 0-64,-1 1 0,2 1 1,-3-1-1,1 0-15,-1 2 0,1-3 1,0 2-7,0 0 0,-1-2 1,2 2-96,-1 0-103,0-3 104,2 3 0,0-3 26,2 0 0,0 0 1,1-1 22,0-1 1,2 1 0,-1-3 69,2-1 0,-2 2 1,0 0 32,-1 0 1,1 2 0,-1-3 111,1 1 0,-3 0 137,1 1-265,-1 1 1,-1-1 0,-1 4-53,-1 0 1,1 1-28,-4-1 0,1 1 0,-2 2-3,2-1 1,0-3 0,3 2 0,-2-1 32,0 1 1,1-1 0,-1 0-15,1 0 0,0 2-89,-2-2 26,2 0 47,0-2 1,2 0 21,2 0 0,1 0 0,2-2 38,-1 0 0,-2-1 0,1 2 95,0-1 114,-3 0 36,6 2-220,-5 0 0,1 0 0,-4 0-28,0 3 1,-2-2 0,1 2-24,0 0 0,0 0 0,0-1-130,0 3-115,-2-3-19,4 4 201,-1-5 37,2 2 1,2-5 75,3-1 1,-2-1 161,1 2-3,-2-3-147,1 4 0,-3-1 0,-1 4 0,0 0 40,-2 2 0,-1-2 0,1 2 1,0-1 0,-2 1 1,-1 0 0,0 2-42,-1-2 1,3 1 0,0-2-115,2 1-31,-3-3 1,5 2 33,0-3 0,0-2 0,5-1 0,0 0 30,0 0 1,0-2 0,-1 2 0,1-2-12,1 1 1,-2 0-1,0 0 1,0 1 16,0 0 1,1 2 0,-2-3 105,0 2 196,2-3-91,-2 1 0,0 1-112,-3 3-127,0 3 0,-1 1-139,-1-2 0,1-1-444,-1 1 228,2-1 0,2 0 0,3-4-64,0-1 0,3 0 1,0-3-1,3-1 464,1 0 0,26-21 0,7-2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4:29.81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7 7 7655,'0'7'0,"-1"1"-150,-1 0 1,1 1-1,-1-3 1,1 1 759,1-1 0,0 0 0,0 1-374,0-1 0,1 0 1,1-2-236,2-2 1,2-1 0,1-1 51,-1 0 0,0-1 1,1 0-1,-1-2 32,1 0 1,-1-2 0,0-1 188,1-1 1,-3 1 0,0 0 144,-1-1 1,-1 3-1,-2 0-30,0-1 1,-1-1 0,-1 0-911,-2-1 0,-2 4 0,-1 0-364,1 0 1,0 2 0,-1-1 884,1 1 0,-9 21 0,-2 5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4:30.60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4 327 7629,'-3'4'478,"3"-1"1,4-7-1,5-2-131,2-2 0,1-3 0,2 0 0,2-1-336,0-1 1,1-2 0,3-2 0,-2-2-81,-1 0 1,1 0 0,-3-1 0,0 1-68,1 0 0,-3 3 0,0 1 0,-1 1-22,-1 1 1,-1 0 0,0 1 0,-2 2 121,-2 1 0,1 3 0,-3 1 89,2 0 1,-2 4 79,0-1 1,-3 2-1,2 2-58,-3 2 1,0 2-1,-2 1 1,-1 1-40,0 0 1,1 3 0,-3-2 0,0 1 45,0 2 1,-2 0 0,1 1 0,-1 2-3,1 0 0,-3 0 0,1 0 1,-1 2 77,0 2 1,1 2 0,-2 1 0,1 0 65,1 1 1,1 1 0,1-2-1,-1-1-204,1-2 0,2-4 1,1 0-1,1-3-1257,0-1 228,0-4 1,3 0 1008,1-5 0,4-13 0,4-3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4:31.01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32 20 7629,'-6'5'142,"-1"0"0,4 0 1,0-1-1,1 0 65,0 0 0,-3 1 0,3 1 0,1 1 45,0-1 1,1 0 0,0 1 0,0 0-95,0 1 0,1 0 1,1 0-1,2-1-128,2 0 0,0-2 0,1 0 0,1-1-23,1-1 1,0-1 0,-1-2 0,1 0 24,-2 0 0,3 0 0,-2 0 1,0-1 44,-1-1 1,0 1 0,-1-4 0,0 0 73,1 0 0,-3-2 0,0 1 0,-1-1-1,1-2 1,-3 2 0,1-1 0,-1 0-11,-1-1 0,0 1 0,0-2 0,-1 0-200,-1 0 1,0 3 0,-4-1 0,-1 2-283,0 2 1,-3 2 0,-1 0 0,-1 1-228,-1 1 0,1 1 0,-1 1 0,1 1-454,1 3 0,0-1 1023,2 3 0,3 14 0,4 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4:31.45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45 25 7629,'-6'0'284,"0"0"0,1 2 0,2 1 0,-1 1 118,1 1 0,0-2 0,0 1 1,0 1-273,2 1 1,0 0 0,1 1-1,0-1-182,0 1 1,2-1 0,1 1 0,0-1-14,2 0 0,1 1 0,1-2 0,1 0 106,1 0 1,1-2-1,0 2 1,-1-3 73,0-2 1,2 0 0,-3 0 0,1 0 154,0 0 1,-2-2-1,2-3 1,-2 0 43,-1-2 1,0 1-1,-1-1 1,-1 0-17,-1-1 1,-1 1 0,-2-3-1,0 2-102,0-1 1,-1 0 0,-2 1 0,-3 0-199,-1 0 1,-5 1 0,2 1 0,-3 1-424,1 1 1,-3 2 0,0 0 0,0 2-402,2 2 1,0 1-1,1 2 1,1-1 825,3 1 0,3 12 0,3 4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4:31.968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13 13 7629,'-3'1'30,"0"1"120,0 3 0,2-2 0,-1 1-72,1 1 0,1 1 0,0 0-52,0 1 1,1-1-1,1-1 1,0-2-66,2 0 1,-2 0 0,2-2 138,1 1 1,1 1 17,0-3 0,1-3 1,-1-2 3,-2 0 0,-1 0 0,-3 1 0,0-1-16,0-1 0,0 0 0,0 0-139,0-1 0,0 1 0,-1 0-386,-1 2 1,0-1 0,-2 3-946,-1 0 1364,2 2 0,-8 17 0,0 4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4:32.33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174 1 7629,'-6'3'264,"1"1"-96,1 1 0,1 0 0,-2 1 1,1 1-84,1 0 0,-2 3 1,1 1-1,-2 2-176,0 2 0,-1 1 1,1 4-1,0-1 162,-1 3 0,1 0 1,-1 2-1,-1-1 44,-1-1 0,1-1 1,1-2-1,1-2 156,-1-2 0,3-1 0,1-2 1,-1-1-106,0 0 1,2-5 0,-1 0-365,0 0 1,-1-1-1,1 1 1,0-1-735,0-1 0,1-2-670,2 3 1602,0-4 0,6-12 0,1-7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4:32.75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39 20 7629,'-4'2'-92,"0"3"1,2-2 689,0 2 1,-1-1 0,1 2-474,1 1 0,0-3 1,1 0-220,0 1 1,2-1-1,1-1 1,0 1 89,0-1 0,2-1 0,-1 0 0,2-1 45,0-1 1,1 0-1,-1 0 1,0 0 166,1 0 0,-1-1 1,1-1-80,-1-2 0,0-2 1,1 0 22,-1-1 1,-2 1-1,-2-1 1,-1 1-72,-1-1 0,0 1 0,0 0-214,0-1 1,-5 1 0,-2 2 0,-1 2-137,-1 1 1,1 1 0,-2 0 0,0 1-1966,0 1 2234,0 2 0,-12 16 0,-1 5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4:59.03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725 39 8374,'-6'0'0,"0"0"-115,-1 0 1,3 0-1,0 0 1,-1 0-298,-1 0 1,2-2 427,-1 0 0,3-1 0,-1 3 95,0-2 1,-2 1 0,0-2-9,0 0 1,1 2 0,-1-1-1,-2 2-37,-1 0 0,0 0 0,1 2 0,-1 0-41,-1-1 0,0 2 0,1-1 0,0 0-5,0 1 1,0-2 0,0 1 0,-1-1-19,2-1 0,-1 0 1,2 0-1,0 0 55,-1 0 1,1 0 0,-1 0-1,-1 0 41,-1 0 0,1 1 1,1 0-1,-1 1-18,-1 0 0,-1-2 0,0 0 0,1 0-11,0 0 0,-2 0 1,3 0-1,-1 0-66,0 0 1,-1 0-1,-1 0 0,1 0 7,1 0 0,-3 0 1,2 0-1,0 0 32,-1 0 1,3 0-1,-1 0 1,0 0 16,1 0 0,-1 0 1,3 0-1,-1 0 7,1 0 0,0 0 1,-1 0-1,1 0-44,-1 0 1,3 1 0,0 0 0,-1 2-47,-1 1 1,0 0-1,-1 3 1,1-2-29,-1-1 1,-1 3-1,-1-1 1,2 1 34,-1 1 1,2-1 0,0 0-1,-2-1 7,0 1 0,1-1 0,-2 0 0,3 1 3,2-1 1,-2 3-1,2-1 1,-2 0 11,-1-1 1,3 1-1,0-1 1,-1 3 2,-1 0 1,2-3-1,0 3 1,-1-2 4,2 1 0,-2-1 1,3-1-1,0-1 0,2 1 0,0-3 1,0 0-13,0 1 0,0 0 0,2 0 0,1-1-4,0 1 0,1-1 1,1 0-1,-1-1 47,1 1 1,1-1-1,0 2 1,1-1-37,2 1 1,-2-2-1,2 0 1,0-1-6,-1 0 0,4 3 0,-2-3 0,0-1-5,1 0 0,-2-1 0,1 1 1,1 0-9,-1 1 1,1 0 0,-1-2 0,-1 1 4,0 1 1,0-1 0,-1 1-1,1-1 22,-1-1 0,1 0 0,0 0 0,1 0-9,1 0 0,2 0 1,2 0-1,0 0-4,-1 0 0,1-2 0,0 0 0,0 0-23,-2 1 1,0 1 0,-1 1 0,0 1 12,-2 0 0,-2 3 1,1-2-1,-2 1 1,-1 1 0,1-2 0,-1 2 7,0 0 0,1-2 0,-1 1 0,1-1 0,2-3 0,-1 0 1,2 0-1,0 0-2,0 0 0,0-2 1,3 0-1,0 1 0,0 0 0,-2 1 0,-1 0 0,2 0 40,0 0 1,-2 0-1,0 0 1,0 0-3,0 0 0,-1 0 1,1 0-1,0 0-34,0 0 0,-2 0 0,0 0 0,0 0-18,1 0 0,-2-2 0,1 0-31,-1 0 1,0 1 0,-1 1 0,1-2 45,-1 0 1,-2 0 0,1 2-1,0 0 36,0 0 1,2 0 0,-1 1 0,1 0-9,-1 1 1,0 0 0,2-2-1,-1 0-26,2 0 1,2 0 0,-2 0 0,0 0-36,0-2 0,1 1 0,-2-1 0,0 0-2,0 0 1,-1 1-1,-1-3 1,1 1 27,-1 2 0,-1-2 0,-1 0 0,1 0 37,1 1 1,0-3-1,0 0-21,1 0 0,-1 0 0,-2 1-6,1-1 0,-2-1 1,2 0 67,-3-1 0,1 3 99,-1 0 0,-1 0-35,-3-3 1,1 3-102,-4 0 0,3 2 0,-1-3-72,0 0 1,1 2 0,1-2-3,-1 0 0,0 0 0,-1 0 11,0 1 0,0 2 23,1-2 0,-2 0 23,-2-3 0,0 3 0,1 0-27,1-1 1,3 1 0,-2 0 0,1 1-14,-1-1 1,-1 2 0,1-1 6,0 0 0,1-2 0,-3 3 44,0-2 1,0 1-1,-2-2 7,1 0 0,2 3 0,-1-1-14,0 0 0,0-2-27,-2 0 0,1 0 0,-1 0-4,1 1 1,2 2 0,-1-2 9,0 2 1,2-3 0,-1 3 0,-1 0 11,2-1 1,-2 2 0,2-3-8,-1 1 0,2-1 0,-1 1-5,0 0 1,1 1 0,1-2 0,-1 0-30,0 1 0,-1 1 16,1-3 1,0 3 0,-3-1 74,0 0 0,1-1-45,-2 1 1,-1 1-5,1-1 1,1 3-1,1-2-17,-1 1 0,2-1 0,-2 0 18,0 0 1,2 2 0,-1-1 44,1-1 0,1 1-12,-1-1 1,3 0-1,-3 1-3,0-1 1,2-1 0,-2 2-41,1-2 0,1 1-23,-1-1 1,-1 2-11,1-3 65,-3 2 0,1-3 47,-2 0 0,1 2-40,1 1 1,0-1 0,-2 1 46,-1 1 1,3-1 0,0 1-22,-1-1 1,-1 0 0,-1 2-146,1 0 1,0 0 0,0-1-406,2-1 1,-2 1-31,2-1 0,0 1 510,0 1 0,-26 49 0,-9 11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5:04.74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1617 135 8033,'-7'0'-359,"3"0"0,0 0-73,-1 0 1,1-1 0,0 0 401,-1-1 0,-1-1 0,-1 3 55,-1 0 0,2 0 1,-2 0-1,0 0 59,1 0 1,0 0 0,0 0 0,1 0 92,0 0 1,-1 0 0,1 0-27,-1 0 0,4 0 0,0-2 0,1-1 35,0 0 1,0 1 0,2-3-71,2 1 1,0 1 0,2 0 0,1 1-49,1 0 0,0-3 1,1 3-1,2 1-58,2 0 0,-1-1 0,2-1 0,2 0 60,0 0 1,0 0 0,0 1 0,2-1-3,0-1 0,-2-1 1,2 2-1,-1 0-31,0-2 0,1 1 0,-2 1 0,1-1-27,-1 1 1,-1 0 0,-2 0 0,0-1-41,0 1 1,1 1-1,-1 0 1,0 1 4,0 1 0,0-2 0,0 0 0,2 0 115,-2-1 1,0 2 0,0-1 0,-1 2-56,-1 0 1,0 0 0,-3 0 0,1 0-21,-1 0 1,-2 0 0,1 0-33,0 2 0,0 0-18,2 2 0,-1-2 0,1 0 24,-1-2 1,1 0 0,1 1-1,0 1-21,0 0 1,2 0 0,-1-1 0,1 0 15,1 1 1,-1 0-1,-1-1 1,-1 0 6,1 2 0,-1-1 1,-1-2 30,-1 3 1,1-2 0,-1 3-8,0-2 1,1 3-31,-1 0 1,1 0 0,-2 0 0,0-2 1,0 0 1,-2 2-1,2-1 1,0 0 4,0 0 1,-2 0-1,1 1 1,1-2 8,1 0 0,-2 2 1,1-1 11,0 2 0,0 0 0,2 1 37,-1-1 1,1-1-1,-1-2 1,0 1-41,1-1 1,2-1 0,1 2-1,1 0 1,-1-1 0,-1-1 0,1 3 1,-1-1-59,-1 2 0,-1 1 0,0 0 22,-1 1 1,-2-1-1,0 2 1,-1-2 9,1 0 0,-2-3 0,2 0 0,1 1 11,1 1 0,0-1 0,2 0 0,-1-1-4,2-1 0,0 2 1,-3-2-1,0 2 7,1-1 0,-3 0 0,0 3 30,1-1 1,-2 0 0,-1 1 0,0-1 25,0 1 0,-1-1 0,1 0 1,1-1-55,-1-1 1,2 0 0,-1 3-28,0-1 0,0 1 0,0-1 0,0 0 4,-2 1 1,0-1 0,0 1 0,0 0 41,1 1 1,1-1 0,-4 2 0,-1-1 27,0 0 0,-2 0 0,1 2 0,0 0-58,-2-3 0,1 1 1,0 0-24,-1 1 1,-1-1-1,0-1 1,1-1-38,1 0 0,0 1 0,-3-1 0,1 0 26,0-2 0,-1 2 0,0-2 0,-1 1 32,0-1 0,-3 2 0,2-2 1,-1 0-8,-2 0 0,0 0 0,-1 1 0,1-2-29,-1 0 0,0 2 1,0-1-1,1 0 18,1 0 0,0-2 1,2 1-1,1-1 23,-2 0 0,3 1 0,-1-2 0,1 1 23,0 0 1,-1-2 0,-1 0 0,1 0-3,-2 0 1,2 0-1,-2 0 1,1 0-43,-1 0 1,-1 0 0,-2 0 0,0 0 24,0 0 0,1-2 0,-1 0 1,0 1 12,0 0 1,1 1 0,1 0 0,1 0 42,0 0 0,0-1 0,1 0-16,1-1 0,1 0 1,1 2-1,-1 0 1,1 0 1,-1-3 0,1 1 0,0 0 11,-1-1 1,0 2 0,-1-3 0,0 1-12,0-1 0,-2 2 1,-1-1-1,-1-1 0,-1 0 1,3 1 0,-1-2 0,0 1-17,1 1 1,-1-2-1,1 2 1,1-1-65,0-1 0,0 3 1,2-1-1,-1-1 38,0 0 0,-1 2 0,3-1 0,0 0 4,-1 2 1,1-2-1,0 0 1,1 0 3,1 0 0,-1 0 1,-1 2-1,0-2 21,-1-1 1,1 2 0,2-2-1,0-1 0,1-1 0,-1 2 1,2 0-1,0-1-31,2-1 0,0 0 1,-1-1-1,-1 1 5,0-1 0,-1 2 1,1 0-1,-1 0 30,-1 0 1,-2 0 0,2 0-1,-2 1-24,-3-1 0,2 2 1,-2-2-1,0 0 6,-2 0 1,2-2 0,-1 1 0,2-1 46,-1 1 1,-1 0 0,1-1 0,1 1-33,1-1 0,3 1 0,-1 0 0,0 0-13,0 2 0,0-2 0,1 2-18,-1-2 0,0-1 0,0 1-24,1 0 0,2-1 1,-2 1 16,1-1 0,1 1 0,2 0-19,0-1 1,2 1 0,1-1 0,-1 1-27,1 0 1,-1-1 0,3 1 0,0-1 51,0 1 1,-2-1-1,1 1 1,1 0 11,1-1 0,1-1 1,-1-1-1,0 1-1,1 1 1,-1 1 0,-1-1 0,-2 1 3,0-1 1,1 3-11,-2 0 0,4 0 1,0-1 15,2 1 0,3 2 0,0-2 0,2-1-40,1 2 0,1-1 0,1 3 0,0-1-12,-2 0 1,0-1 0,-2 1-1,1 1-312,-3 0 1,0 1 346,-4 0 0,-17 14 0,-4 4 0</inkml:trace>
  <inkml:trace contextRef="#ctx0" brushRef="#br0" timeOffset="1517">13 161 8092,'0'-10'0,"0"0"32,0 1 0,0 4 0,0-1 0,1 0-181,1 0 0,0 2 0,4 0 0,1-1 311,0-1 0,3 0 1,1-1-1,2 1 84,2-1 1,0 3-1,3 0 1,3-1-134,1-1 1,1 0 0,0 1-1,-1 2-14,-3 0 1,2-1 0,-1 2 0,-2 0-95,-2 1 0,1 1 1,-1 0-1,1 0-73,0 0 0,1 0 1,0 0-1,-1 0 16,1 0 0,0 0 0,0 1 0,-2 1 55,0 0 0,1 0 0,-2-2 0,2 0 31,1 0 0,0 0 0,1 1 0,1 0-5,2 1 1,-2 2 0,2-1 0,-1 1-58,-2 1 1,-4 0-1,2 2 1,-2-1-46,0 1 1,-4-1-1,-1 1 1,-1-1 13,-1 0 1,2 1 0,1-1 0,1 0 41,1-2 0,2 4 0,3-2 0,-1 2-12,0-1 0,1 0 1,-2 1-1,0 0 16,-1 0 0,2 1 1,-4 1-1,-1-1 45,-2 0 0,-2 2 1,-2-2-1,-1 0-17,-1 1 1,0 0 0,0 0-1,-1-1-48,0 0 0,0 2 0,1-1 1,-1 1-1,-1 0 1,-1-3 0,1 3 0,-1 0-37,-1-1 0,0 2 0,-1-1 1,-1 1 29,-2 3 0,-2-1 0,-1 1 0,-1-2 7,0 0 1,-4 0 0,2 0 0,-2-1 12,-1-1 0,-3 0 0,0-2 0,-1-2-3,-1 1 1,0-2 0,-2 0-1,1-1 14,1-1 0,-1-3 0,1 2 0,1-1 17,2 1 1,0-1 0,1-2 0,-1 0 3,1 0 1,0 0 0,-1 0 0,1 0 62,-1 0 1,0-2 0,-1-1 0,0 1-11,1-1 1,0 3-1,2-3 1,0 1-35,0 0 0,-1-1 0,0 3 0,2-2-15,0 0 1,2 0 0,-1 2 0,0-1-1,-1-1 1,-1 1 0,0-1 0,0 2-1,1 0 0,-3-3 1,0 1-1,0 0 13,-1-1 1,2 3 0,-1-3-1,0 0-5,0-1 0,0 0 0,3 1 0,1-1 1,3 0 0,-2 0 1,2-2-1,0-1 29,1 1 1,0-1 0,1 1 0,-1 0-7,1-1 0,0 1 1,-1-1-1,0 1 6,-1 0 1,0-1-1,-2 1 1,0-1-40,3 1 0,-3 0 1,1-1-1,0 1-29,0-1 1,-2 1 0,2-1 0,2 1-12,-1 0 1,2-1-1,0 1 1,-1-1 9,1 1 1,-1 0 0,1 1-1,-1 1 8,1-1 0,0 1 0,-1 1 0,1-1 13,-1 1 1,1 1 0,0-2 0,0 0-5,2 1 0,-1 1 0,2-2 0,2-1 3,0-1 0,1 2 1,0-1-1,0 0-123,0 0 0,0-2 0,0 1 98,0-1 0,1 1 1,0-1-1,2-1 28,1-1 0,-1 0 0,2 1 0,0-1 32,0-1 1,0-1 0,3-1 0,-1-1 89,2 0 0,2 0 0,-1 0 0,1 1-95,3 1 1,0 0 0,-1 2-1,0 2-109,2-1 1,1 2-1,2 0 1,-1 1-211,1 1 1,-2 3-1,1-1 1,0 1-615,0 1 897,-2 3 0,27-17 0,6-1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5:08.099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167 33 8012,'-6'-7'-199,"-3"-1"0,1 0-162,0 2 0,1 3 367,0 3 0,3 0 43,0 0 1,2 0 500,-3 0 0,5 2-380,0 0 0,0 2 0,5-2 0,0 1-106,3-1 0,0-1 1,3 1-1,0 0-2,1 0 1,4-1-1,0 1 1,1-2-64,0 0 0,1 3 1,1-1-1,-1-1 41,-1 0 1,3-1-1,-3-1 1,3 0 17,-2-1 0,2-1 0,2 1 0,2-1 22,2 0 1,0 1-1,2 0 1,-2-1-11,0 1 1,-3-2 0,-1 2 0,-1 0-71,-3 2 1,-3 0 0,0 0-1,0 0-39,0 0 0,0 2 0,3 1 0,-1 0 70,1-1 0,3 1 0,0-1 0,0 0 1,-1-1 0,-2 2 0,0-1 1,-2 0-7,0 1 1,1-1 0,-2 1 0,-1 1-25,0-1 0,-3 1 0,-1 1 1,1-2 0,-1 0 1,-1 2 0,-2-1 0,2 0 31,2 0 1,-1 0 0,0 1-1,0-1-18,0 1 1,-2-1 0,2 0 0,-1 1-30,-1 1 1,-1-2 0,-1 0-1,-1 2-1,-1 2 0,-2-1 1,0 2-1,-1-2-21,-1 2 1,0-1 0,0 2-1,0 1 24,0-1 0,-3 2 1,-2-4-1,0 1-31,-2 0 0,1-2 0,-1 2 0,-1-2-22,-1-1 0,-3 1 1,0-1-1,-3 0 9,-1 1 1,-1-1-1,-3 1 1,1-1 25,0 0 1,0-1-1,0-1 1,1 1 33,1 1 0,3-1 0,-1 0 0,2 0 9,3 0 0,-3 0 0,3 2 1,-2-1-13,-1 1 1,-1-3-1,0 0 1,-2 1-16,0 1 1,0 0 0,-2 1 0,0-1-24,0 0 1,3 1-1,0-1 1,2 1-20,0-1 1,1-2 0,1-1 0,2-1 41,-1 0 0,3 1 1,-4-2-1,0 1 33,-2 0 1,1-2 0,-2 0 0,-1 0 18,-2 0 1,1 0 0,-1 0 0,1 0-2,-1-2 1,2 1 0,-1-1 0,0 0-11,2 0 1,1 1 0,2-3 0,1 1 4,1-1 1,0 2-1,3-2 1,-1 1-36,1-1 0,-1 1 1,1-2-1,-1 1-1,-2 1 0,2-1 1,-1 2-1,0 0 12,-1-1 0,2 2 0,-2-2 0,0 1-14,-2 0 0,-1-1 0,0 1 0,0-2 18,2 1 0,2-3 0,-1 2 1,0-2 5,0 0 1,1-1-1,2 1 1,1 0-1,1-1 1,0 1-1,-2-1 1,1-1 28,1-1 0,2 1 0,-2 0 0,0 1-15,1-2 1,-1 1 0,-1 1-1,1 1-38,-1-1 1,-1 1 0,1-1 0,0 1-18,0 0 1,1-1 1,-2 1 0,1-1 0,2 1 0,-1 0 1,1-1 1,1 1 0,0-1-2,1 1 0,1 0 0,1-1-20,1 1 0,0 0 1,2 1-1,1 1-2,1-1 0,0 1 0,1 0 0,1-1 32,1-1 0,0 1 0,-1 0 0,3 0 68,1 0 0,2 0 1,0-2-1,2 1-36,0-1 0,1 3 0,2 0 1,1-1-7,-1-1 1,-2 2-1,0 0 1,0 1-128,0-1 1,-2 3-1,-2-2 1,0 1-230,0 0 0,-3-1 0,0 3 0,0 1-824,-2 1 1163,-1 2 0,-4 8 0,0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21:19:56.098"/>
    </inkml:context>
    <inkml:brush xml:id="br0">
      <inkml:brushProperty name="width" value="0.06" units="cm"/>
      <inkml:brushProperty name="height" value="0.06" units="cm"/>
      <inkml:brushProperty name="color" value="#FFFFFF"/>
    </inkml:brush>
  </inkml:definitions>
  <inkml:trace contextRef="#ctx0" brushRef="#br0">71 117 7870,'-12'-17'0,"0"2"-176,1-1 0,4 3 0,-1 0 1,2 3 444,2 2 1,2 1-17,-3 5 0,4 1 1,-1 3-1,1 3-130,1 3 1,0 2 0,0 3-1,1 3-35,1 3 1,-1 2 0,4 4 0,-1 2-26,-1 1 1,3-1 0,-2 2 0,1-1-105,0 2 1,0-1 0,-1-2 0,0-3 44,1-2 0,-2-5 0,1-1 0,-2-2-52,-1-4 0,1-6 32,0-4 0,1-4 1,-1-4-1,0-4 22,-1-2 1,1-2 0,-1-4 0,1-1 61,0 0 1,-2-6 0,0 1 0,1-3 17,1-1 1,-1-2 0,1 1 0,-1 0 1,-1 2 1,0 1 0,-1 1 0,0 5 49,-1 4 1,-1 6 0,3 7-5,0 2 1,0 11 0,0 8-73,0 1 0,0 4 0,0 2 0,1 2-12,1 1 1,0 2 0,1 0 0,1 2-27,-1 3 0,0-3 1,0 1-1,0-1-44,-2-1 0,2-2 0,0 1 0,0-4-27,0-3 1,-1-4 0,-2-3 0,1-2-8,1-4 1,-2-5-6,3-5 1,-1-3 0,1-7 0,-2-2 77,0-2 0,-1-1 0,0-3 1,0-1 14,3-3 1,-3 1 0,2 0 0,-1-1 93,-1-1 0,0-2 0,1-1 0,0-1 5,1 0 0,1 1 0,-3 5 0,2 1 5,0 2 0,3 8-60,-1 3 0,0 8 0,-1 8 1,0 6-4,-1 3 1,0 6 0,1 4 0,-1 4-20,1 3 0,-3-2 0,2 0 0,0-2-43,0-2 1,-1 2 0,1-1 0,-2-2-19,0-2 0,0 0 1,0-4-1,0-2-323,0-2 229,0-7 0,0-6 0,0-7 1,0-3 51,0-1 0,0-3 1,0-4-1,0-2 79,0-1 1,0-2-1,-2 1 1,0-1 21,1-1 0,-1 0 0,1-2 1,-1-2 20,0 0 1,1-2 0,0-2 0,-2 0-23,2-2 1,0 3 0,1 3 0,0 4 23,0 5 1,0 4-16,0 6 0,2 7 1,1 4-1,-1 5-33,1 3 1,-2 1 0,2 5 0,1 2-35,0 1 0,-2 2 1,1 3-1,1 1-34,-1-1 1,0-3 0,0 0 0,0 0 6,-2 1 1,2 0 0,-1-2 0,0-3-65,-1-3 1,1-5-9,0 1 0,1-8 0,-2-3 75,1-4 0,1-7 0,-1-2 0,0-2 39,-1-1 0,1-1 0,-1-3 0,1-2 11,-1 1 0,2 0 0,-1-3 0,0-1 46,-1-3 1,-1 0 0,2-3-1,0 0-19,-1 2 1,1 1 0,-1 1 0,1 3 66,0 5 1,-1 2-47,1 9 1,-1 3-1,1 6 1,0 5-50,0 3 0,-2 1 1,3 6-1,-1 0-46,1 3 1,-1-1 0,0 3 0,1 0 5,0 0 1,-1-3-1,0 2 1,-1-2 1,-1-1 0,0 0 1,0 1-1,0-2 3,0-1 0,0-4 1,0-4-1,0-2 2,0-1 0,-1-2 1,-1-2 1,1-5 0,-2-3-1,1-2 3,0-2 0,0-1 0,2-3 0,0 0 9,0-4 0,-1 0 1,0-2-1,-2-1 35,2-3 0,0 1 1,1 0-1,0-1 54,0 1 0,0 0 1,0 3-1,0 2 0,0 2 0,2 1 0,1 5-12,1 4 0,-3 4 1,2 6-21,0 5 0,-2 3 0,2 4 0,-1 3-63,0 4 0,2 4 0,-2 1 0,0 1-107,1-1 1,-1 1 0,1-2 0,1 1 53,-1-1 0,-1-4 1,1-1-1,-1-3 17,0-2 1,0-2 24,-2-4 1,1-5-71,1-4 0,-1-5 0,1-2 0,-2-4 98,0-1 0,0-3 0,0-5 1,0 0 41,0-1 1,3-3 0,-1-2-1,-1-1-5,0-1 0,-1 0 1,0-1-1,0-1 39,0 1 0,0 1 0,1 4 0,0 3 43,1 6 0,0 3-77,-2 3 0,0 7 0,1 4 1,0 6-49,2 2 1,-1 4 0,-2 3 0,0 2-3,0 2 0,0 1 1,0 4-1,0 0-66,0 0 0,2-1 1,0-3-1,-1 1-43,0 0 0,-1 0 0,0-2 0,0-4-1,0-3 0,1-5 0,0-3 29,1-1 1,0-4 0,-2-3 0,1-4 19,1-4 0,-1 0 0,1-4 0,-1-3 87,-1 0 0,2-2 0,0-3 0,0 0 20,-2-1 0,2 0 1,1-2-1,-2 1 37,0-1 0,1-3 0,0-2 1,0 1-5,1 1 0,-2 3 0,3 2 0,0 4 18,-1 2 0,-1 4-19,3 2 1,-3 6-1,1 3 1,0 3 18,-1 3 0,0 4 0,0 2 0,0 3-56,-1 2 0,-1 0 0,2 4 0,0 1-36,-1 1 0,1 2 0,-1 1 0,1-1-22,0-3 0,-2 0 0,1-1 1,1 0 6,0-3 1,1-2-1,-2-5-42,1-3 1,2-2-88,-1-4 1,1-1-1,-2-7 1,-1-2 134,0-1 0,-1-2 1,0-2-1,0 1 32,0-1 1,0-3 0,0-1 0,0-2 9,0 0 1,0-2-1,0-2 1,0 0-13,0-2 0,0 0 0,0 3 0,0 2-31,0 0 0,0 1 1,0 3-1,0 3 21,0 4 24,3 2 1,-2 4-1,1 3-34,-1 3 0,-1 5 0,0 1 1,0 1-13,0 2 1,0 0-1,0 1 1,0 2-8,0 2 1,0 2 0,0 1 0,0 1-38,0 0 0,0 2 0,0-1 0,2-1-3,0-2 0,0 1 1,-1-2-1,0-1-18,1-2 0,0-4 0,-1-3-36,1-3 1,0-2 0,1-4 42,0-1 0,-1-2 0,-1-4 0,0-2 72,1 0 0,1 0 1,-3-4-1,0 0 18,0-1 0,0-3 0,0 1 1,0-1 14,2-2 1,-1 1 0,1-1 0,-1-1-6,-1 0 0,0 0 0,0 1 0,0 2-19,0 1 1,0 1-1,0 4 1,1 1-20,1 3 1,-1 3-7,1 1 0,-2 3 1,1 1-1,1 4-9,0 4 0,0 0 0,-2 2 0,1 3-8,1 1 1,-2 0 0,3 3 0,-1 1-30,1 1 0,-1 0 0,-2 0 0,0 0 50,0-2 1,0 1-1,2-1 1,0-1 2,-1-1 1,0-4-1,-1-1 1,0 0-28,0-3 1,0 1-41,0-2 1,0-3 61,0-3 1,2-2 0,0-3-1,0-2 34,-1-1 1,-1-1-1,0 0 1,0-1 11,0-1 0,0-2 0,0 0 1,0-1-9,0-1 1,0 0 0,0 1-1,0 0-22,0-1 0,0-1 1,0 3-1,0-1-8,0 2 1,0 1-1,0-1 1,0 1-19,2 2 0,-1 2 53,1 1-14,-1 2 0,1 2 0,0 4 0,0 2-7,-2 2 1,0 1 0,0 2 0,0 2-8,0 1 0,1-2 1,0 2-1,2 1 17,-2 1 1,0 3-1,-1-2 1,0-1-19,0 0 1,0-2 0,0-1 0,0 0-21,0 0 0,0-1 1,0-2-66,0-1 23,0-3 0,0-2 1,0-4 41,0-2 1,0-2-1,0-1 1,0 1 14,0 0 0,0-3 0,0 0 0,0 0-7,0-1 0,0 1 0,0 0 0,0-1-2,0 0 0,0-1 0,0 3 0,0-1-9,0 0 1,0 2 0,0-2-1,0 2-14,0 0 0,0 1 29,0 0 12,0-1-16,0 1 0,0 2-28,3 2 0,-3 2-19,2 2 9,-1-1 0,-1 3-39,0-2 62,0-2 0,0 4-103,0-2 43,0-1 44,0 2 0,0-3-159,0 2 33,0-1-229,0 2-1246,0-3 1,2 1-651,0 1 2283,1-1 0,-6 7 0,-1-1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5:30.69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1 154 7630,'5'-1'238,"0"-1"-32,-1-2 0,-1 0 0,0 0 0,1-1-69,-1-1 1,-1 0 0,3 0 0,0-1-72,0 1 0,2-3 0,-1 1 0,-1-1-158,-1 0 0,0 2 1,2-2-1,1 2 8,-1 1 0,-1-1 1,-1 1-374,1-1 395,-2 4 0,0 1 97,-3 4 1,-1 1 0,-1 4-16,0-1 0,-1 3 1,2-1-1,-1 1-9,0 0 1,0-1 0,-1 2 0,1-1-40,-1-1 0,3 1 0,-2 0 0,1-1-184,1-1 1,0-1 0,0 1-1066,0-1 1277,0 1 0,3-18 0,0-4 0</inkml:trace>
  <inkml:trace contextRef="#ctx0" brushRef="#br0" timeOffset="400">154 45 7953,'0'4'128,"0"1"0,0-3-93,0 2 0,1-3-254,1 2 0,2-3-24,2 0 0,1 0 1,-1 1 168,1 1 0,-1-1 0,0 1 113,1-1 1,-3 1 0,0 1 44,-2 0 1,1-1-1,-3 3 152,0 0 1,0 0-1,0 2-88,0-1 1,-3 1-1,-2-2-260,0 0 0,0 0 1,1-3-1,-1 1-273,0 0 1,0-1 0,1-2 384,-1 0 0,-1 0 0,-3-17 0,-1-4 0</inkml:trace>
  <inkml:trace contextRef="#ctx0" brushRef="#br0" timeOffset="617">148 39 7641,'4'-3'37,"1"2"1,-1-2-1,0 1 63,0 0 1,0-1 0,1 2 0,-1-1-83,1 0 0,1 1 0,0 1-230,1 0 0,-1 0 1,1 0-1,-1 0-361,0 0 0,1 0 573,-1 0 0,4 0 0,-1 0 0</inkml:trace>
  <inkml:trace contextRef="#ctx0" brushRef="#br0" timeOffset="983">302 26 6919,'-4'0'1261,"-1"1"-1296,3 1 0,0 1 0,2 4 80,0-1 1,0 1 0,0-1 0,0 0-21,0 1 1,0-3-1,1 0 1,1 1-24,2 1 0,0-2 0,0 0 26,1-1 0,1-1 0,0-2 0,1 0 128,-1 0 1,0-1 0,1 0 21,-1-1 1,0-3-1,-1 0 1,-1 0 17,-2-2 0,1 1 0,-3-1 0,0 1-4,0 0 0,0-1 1,0 1-1,0-1-105,0 1 0,-3-1 1,-2 1 45,0 0 0,-2 2 0,1 2 1,-1 1-1216,-2 1 1,2 1 1081,-1 1 0,-11 22 0,-2 7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5:28.531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52 8293,'0'-4'486,"0"-1"-446,2 0 0,-1 2 0,2-1 0,-1 1-39,0-1 1,3 2 0,0-2 0,0 1-112,-1-1 1,2 3 0,-2-1 0,1 0-112,-1 0 0,2 2 0,-2-3 125,2 3 1,-2 0-1,0 3 1,-2 1 95,0 1 1,-1 2-1,-1-1 1,0 1 70,0 2 1,0-2 0,0 2 0,-1-1-32,-1 0 1,-1-1 0,-2 2 0,1-2-4,-1-1 0,1 1 0,0-1 1,-1 0-20,-1-2 1,0 2 0,-1-3 4,1 1 0,2-1 10,-1-3-25,4 0 1,-1 0-29,4 0 0,1 0 0,4 0-64,-1 0 1,1 0 0,-1 0-88,1 3 0,-1-3 0,0 3-304,1 0 1,-1-2 474,1 1 0,-1-1 0,0-4 0,1-1 0</inkml:trace>
  <inkml:trace contextRef="#ctx0" brushRef="#br0" timeOffset="598">135 39 6160,'0'4'796,"0"1"0,0-1-977,0 2 0,0-1 37,0-1 0,0-2 24,0 2 23,0-2 1,1 1-40,1-3 1,2 0 114,2 0 0,-2 0 0,1 0 45,0 0 1,-2 2 49,2 3 1,-3 0 0,1 0 0,0-1 7,-1 1 0,-2-1 1,0 0-1,0 1 137,0 1 0,0 0 0,0 0-68,0 1 1,0-1 0,0 0-292,-3-2 1,2 0-839,-3-2 978,-1-1 0,-7-10 0,-1-5 0</inkml:trace>
  <inkml:trace contextRef="#ctx0" brushRef="#br0" timeOffset="900">135 33 7630,'5'0'508,"-1"0"1,-2 0 0,2 0-555,1 0 1,-1 0 0,0 0-1,1 0-276,1 0 1,0 0 0,1 0 0,-1 0-101,0 0 0,-1 0 0,-1 0 422,1 0 0,12-6 0,4-1 0</inkml:trace>
  <inkml:trace contextRef="#ctx0" brushRef="#br0" timeOffset="1249">270 52 7630,'-4'4'8,"2"1"76,-1 0 0,2-2 1,-1 1-1,0 1 14,0-2 1,2 3 0,-3-2-137,3 2 0,0 0 0,0 1 0,3-2 6,1 0 0,-1 0 0,2-1 1,0 0 131,0 1 1,2-3 0,-1 1 0,1 0-37,2-2 0,-2 0 0,2-1 0,-2-1 74,-1-1 0,1-1 1,-1-4-19,0 1 1,-1 0 0,-2-1 0,0 1-40,-1-1 1,-2 1 0,0-1 0,0 1-59,0 0 0,0-1 0,0-1 0,-3-1-172,-1 1 1,-2 3 0,0 1 0,0 0-306,-1 0 1,-1 1 0,-2 3 453,0 0 0,-29 35 0,-9 7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5:33.03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0 110 6298,'0'3'1288,"3"0"0,0-4-1309,1-1 1,2 1 0,-2-3-93,2-1 1,0-1-1,1-1 1,-1 0 4,0 0 1,1-3-1,-1 4 1,1-1-27,-1 0 1,-2 0-1,1 1-124,0-1 1,-2 3 144,1 0 147,-2 2 0,1 0-8,-3 4 1,0 2 0,0 2 12,0 1 1,-2-3 0,-1 0 0,2 1 36,0 1 0,1 0 0,0 1 0,-2-1-75,0 1 1,0-1-1,2 1 1,0-1-120,0 0 1,0-1-1,0-1 1,0 1-309,0 1 1,0-2 425,0 0 0,3-8 0,0 0 0</inkml:trace>
  <inkml:trace contextRef="#ctx0" brushRef="#br0" timeOffset="418">141 52 7568,'0'4'34,"0"1"0,0-1 12,0 2 0,0-1 1,0-1 48,0 1 1,1 0 0,0 0-34,1-1 1,3-2-37,0 3 1,0-4 0,2 1 38,-1-1 0,-1-1 1,-1-1 0,1-1 0,0-2 1,1-2 38,-2 0 1,1-1-1,-2 1 7,-2-1 0,0 1 0,-1-1 1,0 1-86,0 0 1,0-1-1,-1 2 1,-1 0-101,-2 0 1,0 1 0,0-2 0,-1 2-207,-1 2 1,0 0 0,1 1 0,1-1-129,-1 0 0,2 2 0,-1 0 0,0 2 407,1 0 0,4 17 0,0 3 0</inkml:trace>
  <inkml:trace contextRef="#ctx0" brushRef="#br0" timeOffset="918">282 26 7231,'0'-4'322,"0"0"-123,0 2 1,0 0-118,0 4 0,0 0 0,0 2-20,0 1 1,0 1 0,0 0 0,0 1-61,0-1 0,0-2 0,0 1 0,0 0 49,0 0 1,3 2 0,1-1 2,2 1 1,0-3 0,-1-1 0,-1 0 51,1-1 0,1-2 0,0 0 144,1 0 1,-1 0 3,0 0 0,-1-2 0,-2-3-54,0 0 1,-1-2 0,-2 1-87,0-1 1,0 1 0,0-1 0,-2 1-134,0 0 0,-3-1 0,1 2-229,-2 0 1,0 0 0,-1 2 0,1 1-91,-1-1 0,1 1 0,-1 2 1,-1 0-47,-1 2 1,1 0-1,1 2 384,-2 1 0,-12 29 0,-6 8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5:35.997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0 7685,'0'4'228,"1"-1"1,1-3-285,3 0 0,0 0 0,2 0 0,-1 0 5,1 0 1,-1 0 0,0 0 0,1 0 22,-1 0 0,0-1 0,-1 0 0,-1-1-37,1 0 0,-1 1 0,-1 2 9,0 1 1,1 0 0,-1 2-1,-2 1 102,0 1 0,-1 0 1,-1 1-1,0 0 37,-2 1 1,-1-1 0,1 3 0,0-2-88,1 1 1,-3 1 0,2-1 0,1-1-79,-1-1 0,0-1 0,1 1 1,0-1-411,1 1 1,0-3 491,1 0 0,3-20 0,1-2 0</inkml:trace>
  <inkml:trace contextRef="#ctx0" brushRef="#br0" timeOffset="217">26 77 7553,'1'4'-50,"1"-2"0,2-1 59,2-1 1,0 0-1,1 0 1,-1 0-186,1 0 0,-1 0 0,0 0-238,1 0 1,-1 0 413,1 0 0,2-6 0,1-1 0</inkml:trace>
  <inkml:trace contextRef="#ctx0" brushRef="#br0" timeOffset="632">161 26 7685,'0'7'-174,"0"-1"0,0 0 0,-1 0 466,-1-2 1,1 2-315,-1-2 1,1 2-201,1 0 1,0-1 94,0-1 0,1-3 41,1 2 1,2-3 42,2 0 1,-2 0 0,0 1 0,0 0 27,-1 2 1,-1-1-1,2-2 27,-1 3 1,1 0 0,-2 4 65,0-1 0,-2-2 0,0 1 57,0-1 1,0 2 0,0 1-16,-3-1 0,1 0 1,-3 0-1,0-1-48,0-1 1,2-2 0,-2 0 0,1-1-277,-2-1 0,2 0 1,-1 0-235,0 0 1,0-1 437,1-1 0,-2 1 0,3-2 0</inkml:trace>
  <inkml:trace contextRef="#ctx0" brushRef="#br0" timeOffset="884">154 20 7687,'5'0'29,"-1"0"1,0 0-82,3 0 0,-1 0 0,0 0-46,1 0 1,-3 0 0,0 0 0,1 0 97,1 0 0,15 3 0,3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5:39.063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45 32 7679,'-3'3'80,"0"-2"1,3 2-226,0 0-19,0 0 1,0 4-44,0-1 0,0-2 94,0 0 0,1-2 49,1 0 1,-1-1-1,3-1-26,1 0 1,-1 0 0,0 0 44,1 0 0,-1 0 1,-1 0-1,1 2 44,-1 0 0,0 0 1,0-1 68,0 1 1,0 1 0,-2 2 0,1-1 0,1 0 0,-3 3 48,0-1 1,0 1-1,0-1-46,0 0 1,-3-1-1,1-1-100,-2 1 0,2-2 0,-2-1-51,-1-1 0,1-1 0,0 0 0,-1 0-71,-1 0 0,0 0 1,-1 0-1,1 0 151,-1 0 0,1 0 0,-6-12 0,-2-2 0</inkml:trace>
  <inkml:trace contextRef="#ctx0" brushRef="#br0" timeOffset="267">32 13 7687,'4'1'-257,"-2"1"1,2-1 201,0 1 1,-1 1 0,2-1-1,0-1-17,0 0 0,0-1 1,-1 0-1,1 0-85,1 0 1,0 0 156,1 0 0,7-12 0,4-2 0</inkml:trace>
  <inkml:trace contextRef="#ctx0" brushRef="#br0" timeOffset="650">161 58 7687,'-4'6'0,"1"0"0,1-1-16,0-1 0,-1 1 1,2 1-1,-1 0-49,0 1 1,1-1 0,1 1-1,1-2 30,1 0 0,0 0 0,2-3 0,1-1 88,1 0 1,0-1-1,0 0 1,1 0 37,-1 0 1,1 0-1,-1 0 1,1-1 124,-1-1 1,0 1-1,-1-3 1,-2 0 184,0 1 1,1-1 0,-2-3-173,0 1 1,-1-1-1,-1 1 1,0 0-159,0-1 1,-3 1-1,1-1 1,-2 1-106,-1 0 0,-1 0 0,0 1 1,0 1-403,-1 1 1,0-1 0,-1 2 0,0 1-1402,0 0 1837,1 1 0,-8 11 0,-2 4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5:41.814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6 26 7693,'-3'0'478,"1"0"-503,4 0 0,-1-1 1,3 0-1,1-2-137,1-1 0,1 2 0,1-2 0,1 2 17,-2 0 0,1-1 0,-2 1-42,0 1 0,1 0 98,-1 1 1,0 1 0,-2 1 96,-2 2 1,-1 0-1,-1 0 1,-1 1 37,-1 1 1,1-1 0,-3 0 0,1 0 8,-1 0 1,2-2-1,-2 1-38,-1 1-84,2-2 0,0 1 1,4-3-73,1 1 1,-1 1-1,4-3 43,0 0 1,0 0-1,2 0 94,-1 0 1,0 0 6,1 0 1,-1 0 0,-1 2 31,-1 3 1,-3-2 0,1 2 93,-1 0 1,-1 0 0,-1 1 0,0-1 59,-1-1 1,-3 0 0,1 1 0,0-2-64,0 0 1,-1 1-1,-1-1-198,0 1 0,-1-3 1,1 1-1,-1-1-202,1-1 0,0 0 0,-1 0 272,1 0 0,5-17 0,2-4 0</inkml:trace>
  <inkml:trace contextRef="#ctx0" brushRef="#br0" timeOffset="449">154 26 8551,'6'0'-39,"1"0"1,-3 0-1,0 0 1,1 0 8,1 0 1,-2 0-1,0 0 126,1 0 0,1 0 0,1 0-86,-1 0 1,0 0-26,1 3 1,-4-2 0,0 3-1,-1-1-70,0 1 1,1 0 0,-3 2 0,-1 1 42,-1-1 1,1 1 0,-2-1 0,1 0-5,0 1 1,-2-1-1,1 1 1,0-1-136,0 0 0,0 0 0,2-1-700,-1-1 881,-3 1 0,4-19 0,-2-4 0</inkml:trace>
  <inkml:trace contextRef="#ctx0" brushRef="#br0" timeOffset="666">167 90 7406,'6'0'558,"0"0"0,2 0-517,0 0 1,0 0-1,3-1 1,-1 0-304,0-1 0,2-1 0,-3 3 0,0-2 262,1 0 0,1 3 0,-1 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5:48.54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1 113 7744,'0'4'-45,"0"0"552,0-2 0,3 1-354,1-3 1,2-3 0,-1 1 0,0-2-81,0-1 1,1-1-1,3-1 1,-1-1-135,1 0 1,-1-3 0,2 3 0,0-1-177,0 0 1,-1 2 0,1-2 0,-2 2 9,-2 0 1,0 2-1,-2 0 101,0 1 1,-2 3-1,-2 0 132,-2 3 0,0 2 0,-2 1 1,-1 1 34,-1 3 1,2-2 0,0 2 0,-1 0-17,-1 2 1,2-2 0,0 0 0,0-1-31,1 0 1,1 0-1,0 2 1,0-1-67,-1-1 1,1-1 0,2 0 0,0-1-267,0 1 0,1-2-431,1 0 768,2-3 0,13-27 0,4-7 0</inkml:trace>
  <inkml:trace contextRef="#ctx0" brushRef="#br0" timeOffset="366">193 68 7744,'-3'3'0,"3"3"0,-2-2 0,1 2 0,1-2 0,0 1-127,0 0 1,0 0 101,0 2 1,0-1 57,0 1 0,1-2 1,1 0 33,2-1 0,2-2 0,0 0 25,1-1 1,-3-2 0,0 0 0,1-2 62,1-1 1,-2 2 0,0-2-1,-1-1 49,1-1 0,-2 0 0,1 1 0,0 1 91,-1-1 0,-2-1 0,0 0-103,0 0 0,0 1 0,0 2 0,-2-1-357,0 1 1,-3 1 0,1 0-471,-2 1 0,-2 1 1,-1 0-1255,1 0 1889,1 0 0,-16 9 0,-5 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5:46.796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0 110 7502,'1'3'-48,"1"-1"246,2-1 0,0-3 1,0 0-1,1 0-104,1-1 1,1-1 0,1-2 0,0-1-62,0 1 1,1 0 0,0-1 0,-1 1-76,-1 2 1,-1-1-1,-1 1 1,-2 0-106,0-1 1,1 3 77,-2-2 54,1 3 1,-3-2 0,-1 6 16,-1 1 0,1-1 0,-2 2 1,0 0 1,2 0-1,-3 2-3,1-1 0,-1 1 0,2-1 1,1 0-4,0 1 1,0-1 0,0-1 0,-1-1-84,0 1 1,1-2-1,1 2-413,0 0 1,0-2-512,0 1 1010,0-2 0,12-16 0,2-8 0</inkml:trace>
  <inkml:trace contextRef="#ctx0" brushRef="#br0" timeOffset="435">154 46 7708,'-4'2'39,"2"2"-21,2 2 0,-3-1 73,1-1 0,0-2 0,2 2-68,0 1 0,0-1-323,0 0 166,0-2 0,1 0 0,1-2-41,2 0 0,0 0 0,0 0-2,1 0 0,1 1 184,0 1 0,-1-1 86,-1 1 0,-2 1 0,1 0 138,0 0 0,-1 0 0,-2 1 9,0 1 0,-2-2 1,-1 2-144,0 0 0,-1 0 0,-2 0 0,1-2-130,1 0 1,-1 1-471,-1-2 0,0 1 503,-1-3 0,-2-18 0,-1-3 0</inkml:trace>
  <inkml:trace contextRef="#ctx0" brushRef="#br0" timeOffset="667">128 46 7744,'5'-3'-207,"-1"1"0,0 0 364,3 2 0,-2-1 0,0 0 0,0-1-168,0 0 1,0 1 0,2 0-96,-1-2 0,0-1 1,1 2-1,-1 0-266,1-1 372,-1 2 0,6-7 0,2 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5:45.430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7 71 7744,'-3'-4'-73,"1"-1"0,1 3 1,2-2 218,1-1 0,-1 1 1,4 0-1,0-1-161,0-1 0,2 2 0,1 0 0,1-1-31,-1-1 1,-2 2-1,-1 0 1,-1 1-105,1 2 1,-1 0 53,0 1 1,-3 3 0,2 1 0,-3 2 35,0 1 1,0-1 0,0 0 0,0 1 109,-3 2 0,2-2 0,-2 2 0,0-1 37,1 0 0,-1-1 1,1 2-1,-1-2 14,0-1 0,0 1 0,2-1 92,-2 1 1,1-1-90,2 0-297,0 1 1,3-4-1,1-1-95,2-1 1,1-2 0,-2-1 0,0-1-38,-1-1 0,1-1 325,1 0 0,9-9 0,2-3 0</inkml:trace>
  <inkml:trace contextRef="#ctx0" brushRef="#br0" timeOffset="399">161 20 7744,'-6'3'-257,"0"0"191,2 0 0,0-3 1,3 3-1,-2-1 293,0 1 0,1 2-272,0-1 0,-1 2 0,1 0 64,1 0 0,0 1 1,1-1-1,0 1-10,0-1 0,1-2 1,1 1-24,2 0 0,2 0 0,0-1 0,0-2 25,1-1 0,-1-1 0,1 0 0,1 0 86,1 0 0,-1-2 0,-1-1 0,-1-1 110,1-1 0,-3-1 0,-1 0 1,1 0 51,0-1 1,-3 1 0,1-1-70,-1 1 0,-1 0 0,-1-1 0,-1 1-291,-2 2 1,-2-2-1,0 3 1,-1-1-610,1-1 0,-1 4 1,1-1 709,0 1 0,-15 10 0,-3 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0:55:43.645"/>
    </inkml:context>
    <inkml:brush xml:id="br0">
      <inkml:brushProperty name="width" value="0.06" units="cm"/>
      <inkml:brushProperty name="height" value="0.06" units="cm"/>
      <inkml:brushProperty name="color" value="#E71224"/>
    </inkml:brush>
  </inkml:definitions>
  <inkml:trace contextRef="#ctx0" brushRef="#br0">0 39 7658,'0'-7'784,"0"3"-751,0 0 1,2 2 29,0-3 1,3 3-143,0-2 0,0 3 1,2-2-331,-1 3 1,-1 0 171,-1 0 0,-2 0 0,1 3 147,0 1 0,-1 2 0,-2 0 109,-2 0 0,1 1 1,-2-1-1,1 1 48,0-1 1,-2-2-1,1 1 1,2 0 35,0 0 0,-1 0 0,0-1-76,1 1 0,0-2-138,1 2 0,3-4 0,1 1-96,2-1 0,-2-1 0,0 0 0,1 0 207,1 0 0,6-9 0,2-1 0</inkml:trace>
  <inkml:trace contextRef="#ctx0" brushRef="#br0" timeOffset="485">141 26 7744,'-4'0'-353,"0"0"1,0 1 779,0 1 0,-1-1-500,3 4 0,0-1 74,2 2 1,0-1-225,0-1 0,0 0 61,0 2 0,0-2 0,2-2 65,3-1 0,-2-1 0,2 0 23,0 0 0,0 0 1,2 0 15,-1 0 1,1 0 0,-1 0 40,0 0 1,-1 0 0,-1 0 87,1 0 1,-2 3 69,-1 1 0,-1 0 0,-1 0 1,-1 0-14,-1 0 0,0 1 1,-2-1-1,-1 0-24,-1 1 1,0-2 0,0 2-69,-1-1 0,1-2 0,-1 0-300,1-1 0,-1-1 1,1 0-503,0 0 766,-1 0 0,-2-15 0,-1-2 0</inkml:trace>
  <inkml:trace contextRef="#ctx0" brushRef="#br0" timeOffset="718">116 20 7744,'6'0'-18,"-2"0"0,0-1 0,-1-1 160,1 0 1,0 0 0,3 2 0,-1 0-48,1 0 1,-1 0 0,0 0 0,1 0-312,-1 0 1,1 0-1,0 0 1,1 0-446,0 0 661,1 0 0,0-6 0,1-1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59662-D438-F60A-0708-5876F9D71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F1351A-E0C4-2338-B7F9-7F2858A0D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5D96B97-22A5-3386-C8EA-A79731C9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0F24C2C-7010-8127-E326-CE34C125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E55B7DC-B08A-172C-6C57-67A49D71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393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CD9B5-2111-828F-FFD4-A582C611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A6DC3AD-6FE1-38F3-C2C6-AA68C96B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F188DB0-E2F8-1632-72C5-1304BE2F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58CC06A-CA89-4E55-ADB5-50ADDD7A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9042C33-8523-C825-9244-26C3F877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36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DDE46922-8E9F-3B1F-1214-6044E1695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56B67E7-17C3-E64A-AC2C-6994F7D5F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4FA8054-4163-2C98-CB06-6059E8E1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BE2A851-3F32-6026-3400-3AE97A18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404C11D-7F62-477C-9636-58856218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74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33B98-F4D4-831C-D636-85F2576D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5DEAAA-72F7-5D89-A7E9-3AC4F4A12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FCDA320-4D5E-A81D-E02B-96B62FDE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A0FE1C7-8AB2-72AC-3AC0-AB81E8B5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BE890BD-E694-E573-C8D8-37D2927F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567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9A257-69E0-B66E-B802-AE6D0F47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693638-F25A-6C06-BDF0-3EE2FFAF6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943D7BA-38C2-D1AC-78E2-A7030BEB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1094413-EB3E-BD23-5E87-4B652BE5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CB41B0A-E423-7BF3-D91C-68491E77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831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ACC68-3B4B-DD93-4BC6-68A32519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757EE97-EE0F-44D9-5820-F10208F4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CB2F875-FAC9-C887-3BDD-2F7459310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C37A898-76D7-2594-B757-B99E9FC6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26.3.2026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9C4B311-EB67-093D-E6CC-DA3E91B3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24446BA-97FD-A1E4-DEBE-7F12BE8D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007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C8A67-E882-E249-43D9-4459887D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3A66D2-F945-E1EA-5003-EBEAF3DBD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198EEDD-6EF2-EE0A-A804-88AA667E0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843712-B3F9-8177-BE22-D0256BAB2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7870058-4602-453A-9477-C3F73A6DA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40EC69A2-183F-42E6-4938-3FF06061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26.3.2026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A6012A0-24A7-E8DC-5E6D-1B1C94C3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0573FED-4694-E102-E78C-908FA25B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635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18D63-C229-AFA2-4A71-BD4FD1BA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E39F92C2-814A-C52A-A041-E74759BC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26.3.2026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073FEC5-6977-3E7E-4B01-35159797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D600579-54C0-A5DD-0AFA-FC47D904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172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76489F4-2E81-1C17-0E1E-3BA9BC09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26.3.2026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0FA73BB-AE8E-08C5-7396-937ED388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393275D-1580-71F2-D89A-1B09059D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202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C96C9-8D0F-4BC4-200D-DBE9D70A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9FF9EE-3B99-2645-DD65-BD39720D8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F59ABF-C5EF-0363-C9FD-E14F3D178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7454DFA-FB63-4CC0-3DA5-07A1C34B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26.3.2026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C37CBD0-15D3-2152-D7EB-689403E1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6EBA7F6-AD33-FFC2-7D83-FDD4B2CE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506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945B1-280C-B36C-325C-9D606DEA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57767A9-5B87-D3B9-ED7C-6FC47F0B5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B2B73C-0E77-8C19-AB67-A0C7054AB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09046E5-8E6E-D419-BCAC-6C5CC949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F9F9-1DCA-4FC1-A67C-47280118E555}" type="datetimeFigureOut">
              <a:rPr lang="sk-SK" smtClean="0"/>
              <a:t>26.3.2026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B18CC69-EDE0-6123-EBA1-B7CE2785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8753206-CE27-93A4-7F66-C7B883E8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850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AEDB1F9-328C-809D-CC5C-40EC2C06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139836-F1F9-2BE2-3A98-6F4C5419F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4EDCB50-E407-A7C3-304B-3D3E0E59A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F9F9-1DCA-4FC1-A67C-47280118E555}" type="datetimeFigureOut">
              <a:rPr lang="sk-SK" smtClean="0"/>
              <a:t>26.3.2026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49B29B6-DFAA-6A32-E1C0-C794E8A53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F625457-7BC5-23B5-519F-997068A44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87AA-2DCF-43A9-ADF6-616C943B28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36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0.png"/><Relationship Id="rId21" Type="http://schemas.openxmlformats.org/officeDocument/2006/relationships/customXml" Target="../ink/ink71.xml"/><Relationship Id="rId42" Type="http://schemas.openxmlformats.org/officeDocument/2006/relationships/image" Target="../media/image58.png"/><Relationship Id="rId47" Type="http://schemas.openxmlformats.org/officeDocument/2006/relationships/customXml" Target="../ink/ink84.xml"/><Relationship Id="rId63" Type="http://schemas.openxmlformats.org/officeDocument/2006/relationships/customXml" Target="../ink/ink92.xml"/><Relationship Id="rId68" Type="http://schemas.openxmlformats.org/officeDocument/2006/relationships/image" Target="../media/image71.png"/><Relationship Id="rId16" Type="http://schemas.openxmlformats.org/officeDocument/2006/relationships/image" Target="../media/image45.png"/><Relationship Id="rId11" Type="http://schemas.openxmlformats.org/officeDocument/2006/relationships/customXml" Target="../ink/ink66.xml"/><Relationship Id="rId24" Type="http://schemas.openxmlformats.org/officeDocument/2006/relationships/image" Target="../media/image49.png"/><Relationship Id="rId32" Type="http://schemas.openxmlformats.org/officeDocument/2006/relationships/image" Target="../media/image53.png"/><Relationship Id="rId37" Type="http://schemas.openxmlformats.org/officeDocument/2006/relationships/customXml" Target="../ink/ink79.xml"/><Relationship Id="rId40" Type="http://schemas.openxmlformats.org/officeDocument/2006/relationships/image" Target="../media/image57.png"/><Relationship Id="rId45" Type="http://schemas.openxmlformats.org/officeDocument/2006/relationships/customXml" Target="../ink/ink83.xml"/><Relationship Id="rId53" Type="http://schemas.openxmlformats.org/officeDocument/2006/relationships/customXml" Target="../ink/ink87.xml"/><Relationship Id="rId58" Type="http://schemas.openxmlformats.org/officeDocument/2006/relationships/image" Target="../media/image66.png"/><Relationship Id="rId66" Type="http://schemas.openxmlformats.org/officeDocument/2006/relationships/image" Target="../media/image70.png"/><Relationship Id="rId74" Type="http://schemas.openxmlformats.org/officeDocument/2006/relationships/image" Target="../media/image74.png"/><Relationship Id="rId5" Type="http://schemas.openxmlformats.org/officeDocument/2006/relationships/customXml" Target="../ink/ink63.xml"/><Relationship Id="rId61" Type="http://schemas.openxmlformats.org/officeDocument/2006/relationships/customXml" Target="../ink/ink91.xml"/><Relationship Id="rId19" Type="http://schemas.openxmlformats.org/officeDocument/2006/relationships/customXml" Target="../ink/ink70.xml"/><Relationship Id="rId14" Type="http://schemas.openxmlformats.org/officeDocument/2006/relationships/image" Target="../media/image44.png"/><Relationship Id="rId22" Type="http://schemas.openxmlformats.org/officeDocument/2006/relationships/image" Target="../media/image48.png"/><Relationship Id="rId27" Type="http://schemas.openxmlformats.org/officeDocument/2006/relationships/customXml" Target="../ink/ink74.xml"/><Relationship Id="rId30" Type="http://schemas.openxmlformats.org/officeDocument/2006/relationships/image" Target="../media/image52.png"/><Relationship Id="rId35" Type="http://schemas.openxmlformats.org/officeDocument/2006/relationships/customXml" Target="../ink/ink78.xml"/><Relationship Id="rId43" Type="http://schemas.openxmlformats.org/officeDocument/2006/relationships/customXml" Target="../ink/ink82.xml"/><Relationship Id="rId48" Type="http://schemas.openxmlformats.org/officeDocument/2006/relationships/image" Target="../media/image61.png"/><Relationship Id="rId56" Type="http://schemas.openxmlformats.org/officeDocument/2006/relationships/image" Target="../media/image65.png"/><Relationship Id="rId64" Type="http://schemas.openxmlformats.org/officeDocument/2006/relationships/image" Target="../media/image69.png"/><Relationship Id="rId69" Type="http://schemas.openxmlformats.org/officeDocument/2006/relationships/customXml" Target="../ink/ink95.xml"/><Relationship Id="rId77" Type="http://schemas.openxmlformats.org/officeDocument/2006/relationships/customXml" Target="../ink/ink99.xml"/><Relationship Id="rId8" Type="http://schemas.openxmlformats.org/officeDocument/2006/relationships/image" Target="../media/image41.png"/><Relationship Id="rId51" Type="http://schemas.openxmlformats.org/officeDocument/2006/relationships/customXml" Target="../ink/ink86.xml"/><Relationship Id="rId72" Type="http://schemas.openxmlformats.org/officeDocument/2006/relationships/image" Target="../media/image73.png"/><Relationship Id="rId3" Type="http://schemas.openxmlformats.org/officeDocument/2006/relationships/customXml" Target="../ink/ink62.xml"/><Relationship Id="rId12" Type="http://schemas.openxmlformats.org/officeDocument/2006/relationships/image" Target="../media/image43.png"/><Relationship Id="rId17" Type="http://schemas.openxmlformats.org/officeDocument/2006/relationships/customXml" Target="../ink/ink69.xml"/><Relationship Id="rId25" Type="http://schemas.openxmlformats.org/officeDocument/2006/relationships/customXml" Target="../ink/ink73.xml"/><Relationship Id="rId33" Type="http://schemas.openxmlformats.org/officeDocument/2006/relationships/customXml" Target="../ink/ink77.xml"/><Relationship Id="rId38" Type="http://schemas.openxmlformats.org/officeDocument/2006/relationships/image" Target="../media/image56.png"/><Relationship Id="rId46" Type="http://schemas.openxmlformats.org/officeDocument/2006/relationships/image" Target="../media/image60.png"/><Relationship Id="rId59" Type="http://schemas.openxmlformats.org/officeDocument/2006/relationships/customXml" Target="../ink/ink90.xml"/><Relationship Id="rId67" Type="http://schemas.openxmlformats.org/officeDocument/2006/relationships/customXml" Target="../ink/ink94.xml"/><Relationship Id="rId20" Type="http://schemas.openxmlformats.org/officeDocument/2006/relationships/image" Target="../media/image47.png"/><Relationship Id="rId41" Type="http://schemas.openxmlformats.org/officeDocument/2006/relationships/customXml" Target="../ink/ink81.xml"/><Relationship Id="rId54" Type="http://schemas.openxmlformats.org/officeDocument/2006/relationships/image" Target="../media/image64.png"/><Relationship Id="rId62" Type="http://schemas.openxmlformats.org/officeDocument/2006/relationships/image" Target="../media/image68.png"/><Relationship Id="rId70" Type="http://schemas.openxmlformats.org/officeDocument/2006/relationships/image" Target="../media/image72.png"/><Relationship Id="rId75" Type="http://schemas.openxmlformats.org/officeDocument/2006/relationships/customXml" Target="../ink/ink9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5" Type="http://schemas.openxmlformats.org/officeDocument/2006/relationships/customXml" Target="../ink/ink68.xml"/><Relationship Id="rId23" Type="http://schemas.openxmlformats.org/officeDocument/2006/relationships/customXml" Target="../ink/ink72.xml"/><Relationship Id="rId28" Type="http://schemas.openxmlformats.org/officeDocument/2006/relationships/image" Target="../media/image51.png"/><Relationship Id="rId36" Type="http://schemas.openxmlformats.org/officeDocument/2006/relationships/image" Target="../media/image55.png"/><Relationship Id="rId49" Type="http://schemas.openxmlformats.org/officeDocument/2006/relationships/customXml" Target="../ink/ink85.xml"/><Relationship Id="rId57" Type="http://schemas.openxmlformats.org/officeDocument/2006/relationships/customXml" Target="../ink/ink89.xml"/><Relationship Id="rId10" Type="http://schemas.openxmlformats.org/officeDocument/2006/relationships/image" Target="../media/image42.png"/><Relationship Id="rId31" Type="http://schemas.openxmlformats.org/officeDocument/2006/relationships/customXml" Target="../ink/ink76.xml"/><Relationship Id="rId44" Type="http://schemas.openxmlformats.org/officeDocument/2006/relationships/image" Target="../media/image59.png"/><Relationship Id="rId52" Type="http://schemas.openxmlformats.org/officeDocument/2006/relationships/image" Target="../media/image63.png"/><Relationship Id="rId60" Type="http://schemas.openxmlformats.org/officeDocument/2006/relationships/image" Target="../media/image67.png"/><Relationship Id="rId65" Type="http://schemas.openxmlformats.org/officeDocument/2006/relationships/customXml" Target="../ink/ink93.xml"/><Relationship Id="rId73" Type="http://schemas.openxmlformats.org/officeDocument/2006/relationships/customXml" Target="../ink/ink97.xml"/><Relationship Id="rId78" Type="http://schemas.openxmlformats.org/officeDocument/2006/relationships/image" Target="../media/image76.png"/><Relationship Id="rId4" Type="http://schemas.openxmlformats.org/officeDocument/2006/relationships/image" Target="../media/image390.png"/><Relationship Id="rId9" Type="http://schemas.openxmlformats.org/officeDocument/2006/relationships/customXml" Target="../ink/ink65.xml"/><Relationship Id="rId13" Type="http://schemas.openxmlformats.org/officeDocument/2006/relationships/customXml" Target="../ink/ink67.xml"/><Relationship Id="rId18" Type="http://schemas.openxmlformats.org/officeDocument/2006/relationships/image" Target="../media/image46.png"/><Relationship Id="rId39" Type="http://schemas.openxmlformats.org/officeDocument/2006/relationships/customXml" Target="../ink/ink80.xml"/><Relationship Id="rId34" Type="http://schemas.openxmlformats.org/officeDocument/2006/relationships/image" Target="../media/image54.png"/><Relationship Id="rId50" Type="http://schemas.openxmlformats.org/officeDocument/2006/relationships/image" Target="../media/image62.png"/><Relationship Id="rId55" Type="http://schemas.openxmlformats.org/officeDocument/2006/relationships/customXml" Target="../ink/ink88.xml"/><Relationship Id="rId76" Type="http://schemas.openxmlformats.org/officeDocument/2006/relationships/image" Target="../media/image75.png"/><Relationship Id="rId7" Type="http://schemas.openxmlformats.org/officeDocument/2006/relationships/customXml" Target="../ink/ink64.xml"/><Relationship Id="rId71" Type="http://schemas.openxmlformats.org/officeDocument/2006/relationships/customXml" Target="../ink/ink96.xml"/><Relationship Id="rId2" Type="http://schemas.openxmlformats.org/officeDocument/2006/relationships/image" Target="../media/image41.jpeg"/><Relationship Id="rId29" Type="http://schemas.openxmlformats.org/officeDocument/2006/relationships/customXml" Target="../ink/ink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9" Type="http://schemas.openxmlformats.org/officeDocument/2006/relationships/customXml" Target="../ink/ink17.xml"/><Relationship Id="rId21" Type="http://schemas.openxmlformats.org/officeDocument/2006/relationships/customXml" Target="../ink/ink8.xml"/><Relationship Id="rId34" Type="http://schemas.openxmlformats.org/officeDocument/2006/relationships/image" Target="../media/image19.png"/><Relationship Id="rId7" Type="http://schemas.openxmlformats.org/officeDocument/2006/relationships/customXml" Target="../ink/ink1.xml"/><Relationship Id="rId12" Type="http://schemas.openxmlformats.org/officeDocument/2006/relationships/image" Target="../media/image8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38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3.xm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customXml" Target="../ink/ink16.xml"/><Relationship Id="rId40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customXml" Target="../ink/ink7.xml"/><Relationship Id="rId31" Type="http://schemas.openxmlformats.org/officeDocument/2006/relationships/customXml" Target="../ink/ink13.xml"/><Relationship Id="rId4" Type="http://schemas.openxmlformats.org/officeDocument/2006/relationships/image" Target="../media/image3.png"/><Relationship Id="rId9" Type="http://schemas.openxmlformats.org/officeDocument/2006/relationships/customXml" Target="../ink/ink2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1.xml"/><Relationship Id="rId30" Type="http://schemas.openxmlformats.org/officeDocument/2006/relationships/image" Target="../media/image17.png"/><Relationship Id="rId35" Type="http://schemas.openxmlformats.org/officeDocument/2006/relationships/customXml" Target="../ink/ink15.xml"/><Relationship Id="rId8" Type="http://schemas.openxmlformats.org/officeDocument/2006/relationships/image" Target="../media/image6.pn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customXml" Target="../ink/ink25.xml"/><Relationship Id="rId26" Type="http://schemas.openxmlformats.org/officeDocument/2006/relationships/customXml" Target="../ink/ink29.xml"/><Relationship Id="rId3" Type="http://schemas.openxmlformats.org/officeDocument/2006/relationships/image" Target="../media/image8.jpeg"/><Relationship Id="rId21" Type="http://schemas.openxmlformats.org/officeDocument/2006/relationships/image" Target="../media/image31.png"/><Relationship Id="rId7" Type="http://schemas.openxmlformats.org/officeDocument/2006/relationships/image" Target="../media/image24.png"/><Relationship Id="rId12" Type="http://schemas.openxmlformats.org/officeDocument/2006/relationships/customXml" Target="../ink/ink22.xml"/><Relationship Id="rId17" Type="http://schemas.openxmlformats.org/officeDocument/2006/relationships/image" Target="../media/image29.png"/><Relationship Id="rId25" Type="http://schemas.openxmlformats.org/officeDocument/2006/relationships/image" Target="../media/image33.png"/><Relationship Id="rId33" Type="http://schemas.openxmlformats.org/officeDocument/2006/relationships/image" Target="../media/image37.png"/><Relationship Id="rId2" Type="http://schemas.openxmlformats.org/officeDocument/2006/relationships/image" Target="../media/image7.jpeg"/><Relationship Id="rId16" Type="http://schemas.openxmlformats.org/officeDocument/2006/relationships/customXml" Target="../ink/ink24.xml"/><Relationship Id="rId20" Type="http://schemas.openxmlformats.org/officeDocument/2006/relationships/customXml" Target="../ink/ink26.xml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image" Target="../media/image26.png"/><Relationship Id="rId24" Type="http://schemas.openxmlformats.org/officeDocument/2006/relationships/customXml" Target="../ink/ink28.xml"/><Relationship Id="rId32" Type="http://schemas.openxmlformats.org/officeDocument/2006/relationships/customXml" Target="../ink/ink32.xml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28" Type="http://schemas.openxmlformats.org/officeDocument/2006/relationships/customXml" Target="../ink/ink30.xml"/><Relationship Id="rId10" Type="http://schemas.openxmlformats.org/officeDocument/2006/relationships/customXml" Target="../ink/ink21.xml"/><Relationship Id="rId19" Type="http://schemas.openxmlformats.org/officeDocument/2006/relationships/image" Target="../media/image30.png"/><Relationship Id="rId31" Type="http://schemas.openxmlformats.org/officeDocument/2006/relationships/image" Target="../media/image36.png"/><Relationship Id="rId4" Type="http://schemas.openxmlformats.org/officeDocument/2006/relationships/customXml" Target="../ink/ink18.xml"/><Relationship Id="rId9" Type="http://schemas.openxmlformats.org/officeDocument/2006/relationships/image" Target="../media/image25.png"/><Relationship Id="rId14" Type="http://schemas.openxmlformats.org/officeDocument/2006/relationships/customXml" Target="../ink/ink23.xml"/><Relationship Id="rId22" Type="http://schemas.openxmlformats.org/officeDocument/2006/relationships/customXml" Target="../ink/ink27.xml"/><Relationship Id="rId27" Type="http://schemas.openxmlformats.org/officeDocument/2006/relationships/image" Target="../media/image34.png"/><Relationship Id="rId30" Type="http://schemas.openxmlformats.org/officeDocument/2006/relationships/customXml" Target="../ink/ink31.xml"/><Relationship Id="rId8" Type="http://schemas.openxmlformats.org/officeDocument/2006/relationships/customXml" Target="../ink/ink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8.xml"/><Relationship Id="rId18" Type="http://schemas.openxmlformats.org/officeDocument/2006/relationships/image" Target="../media/image160.png"/><Relationship Id="rId26" Type="http://schemas.openxmlformats.org/officeDocument/2006/relationships/image" Target="../media/image200.png"/><Relationship Id="rId39" Type="http://schemas.openxmlformats.org/officeDocument/2006/relationships/customXml" Target="../ink/ink51.xml"/><Relationship Id="rId21" Type="http://schemas.openxmlformats.org/officeDocument/2006/relationships/customXml" Target="../ink/ink42.xml"/><Relationship Id="rId34" Type="http://schemas.openxmlformats.org/officeDocument/2006/relationships/image" Target="../media/image240.png"/><Relationship Id="rId42" Type="http://schemas.openxmlformats.org/officeDocument/2006/relationships/image" Target="../media/image280.png"/><Relationship Id="rId47" Type="http://schemas.openxmlformats.org/officeDocument/2006/relationships/customXml" Target="../ink/ink55.xml"/><Relationship Id="rId50" Type="http://schemas.openxmlformats.org/officeDocument/2006/relationships/image" Target="../media/image320.png"/><Relationship Id="rId55" Type="http://schemas.openxmlformats.org/officeDocument/2006/relationships/customXml" Target="../ink/ink59.xml"/><Relationship Id="rId7" Type="http://schemas.openxmlformats.org/officeDocument/2006/relationships/customXml" Target="../ink/ink35.xml"/><Relationship Id="rId2" Type="http://schemas.openxmlformats.org/officeDocument/2006/relationships/image" Target="../media/image40.jpeg"/><Relationship Id="rId16" Type="http://schemas.openxmlformats.org/officeDocument/2006/relationships/image" Target="../media/image150.png"/><Relationship Id="rId29" Type="http://schemas.openxmlformats.org/officeDocument/2006/relationships/customXml" Target="../ink/ink46.xml"/><Relationship Id="rId11" Type="http://schemas.openxmlformats.org/officeDocument/2006/relationships/customXml" Target="../ink/ink37.xml"/><Relationship Id="rId24" Type="http://schemas.openxmlformats.org/officeDocument/2006/relationships/image" Target="../media/image190.png"/><Relationship Id="rId32" Type="http://schemas.openxmlformats.org/officeDocument/2006/relationships/image" Target="../media/image230.png"/><Relationship Id="rId37" Type="http://schemas.openxmlformats.org/officeDocument/2006/relationships/customXml" Target="../ink/ink50.xml"/><Relationship Id="rId40" Type="http://schemas.openxmlformats.org/officeDocument/2006/relationships/image" Target="../media/image270.png"/><Relationship Id="rId45" Type="http://schemas.openxmlformats.org/officeDocument/2006/relationships/customXml" Target="../ink/ink54.xml"/><Relationship Id="rId53" Type="http://schemas.openxmlformats.org/officeDocument/2006/relationships/customXml" Target="../ink/ink58.xml"/><Relationship Id="rId58" Type="http://schemas.openxmlformats.org/officeDocument/2006/relationships/image" Target="../media/image360.png"/><Relationship Id="rId5" Type="http://schemas.openxmlformats.org/officeDocument/2006/relationships/customXml" Target="../ink/ink34.xml"/><Relationship Id="rId19" Type="http://schemas.openxmlformats.org/officeDocument/2006/relationships/customXml" Target="../ink/ink41.xml"/><Relationship Id="rId4" Type="http://schemas.openxmlformats.org/officeDocument/2006/relationships/image" Target="../media/image90.png"/><Relationship Id="rId9" Type="http://schemas.openxmlformats.org/officeDocument/2006/relationships/customXml" Target="../ink/ink36.xml"/><Relationship Id="rId14" Type="http://schemas.openxmlformats.org/officeDocument/2006/relationships/image" Target="../media/image140.png"/><Relationship Id="rId22" Type="http://schemas.openxmlformats.org/officeDocument/2006/relationships/image" Target="../media/image180.png"/><Relationship Id="rId27" Type="http://schemas.openxmlformats.org/officeDocument/2006/relationships/customXml" Target="../ink/ink45.xml"/><Relationship Id="rId30" Type="http://schemas.openxmlformats.org/officeDocument/2006/relationships/image" Target="../media/image220.png"/><Relationship Id="rId35" Type="http://schemas.openxmlformats.org/officeDocument/2006/relationships/customXml" Target="../ink/ink49.xml"/><Relationship Id="rId43" Type="http://schemas.openxmlformats.org/officeDocument/2006/relationships/customXml" Target="../ink/ink53.xml"/><Relationship Id="rId48" Type="http://schemas.openxmlformats.org/officeDocument/2006/relationships/image" Target="../media/image310.png"/><Relationship Id="rId56" Type="http://schemas.openxmlformats.org/officeDocument/2006/relationships/image" Target="../media/image350.png"/><Relationship Id="rId8" Type="http://schemas.openxmlformats.org/officeDocument/2006/relationships/image" Target="../media/image110.png"/><Relationship Id="rId51" Type="http://schemas.openxmlformats.org/officeDocument/2006/relationships/customXml" Target="../ink/ink57.xml"/><Relationship Id="rId3" Type="http://schemas.openxmlformats.org/officeDocument/2006/relationships/customXml" Target="../ink/ink33.xml"/><Relationship Id="rId12" Type="http://schemas.openxmlformats.org/officeDocument/2006/relationships/image" Target="../media/image130.png"/><Relationship Id="rId17" Type="http://schemas.openxmlformats.org/officeDocument/2006/relationships/customXml" Target="../ink/ink40.xml"/><Relationship Id="rId25" Type="http://schemas.openxmlformats.org/officeDocument/2006/relationships/customXml" Target="../ink/ink44.xml"/><Relationship Id="rId33" Type="http://schemas.openxmlformats.org/officeDocument/2006/relationships/customXml" Target="../ink/ink48.xml"/><Relationship Id="rId38" Type="http://schemas.openxmlformats.org/officeDocument/2006/relationships/image" Target="../media/image260.png"/><Relationship Id="rId46" Type="http://schemas.openxmlformats.org/officeDocument/2006/relationships/image" Target="../media/image300.png"/><Relationship Id="rId59" Type="http://schemas.openxmlformats.org/officeDocument/2006/relationships/customXml" Target="../ink/ink61.xml"/><Relationship Id="rId20" Type="http://schemas.openxmlformats.org/officeDocument/2006/relationships/image" Target="../media/image170.png"/><Relationship Id="rId41" Type="http://schemas.openxmlformats.org/officeDocument/2006/relationships/customXml" Target="../ink/ink52.xml"/><Relationship Id="rId54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5" Type="http://schemas.openxmlformats.org/officeDocument/2006/relationships/customXml" Target="../ink/ink39.xml"/><Relationship Id="rId23" Type="http://schemas.openxmlformats.org/officeDocument/2006/relationships/customXml" Target="../ink/ink43.xml"/><Relationship Id="rId28" Type="http://schemas.openxmlformats.org/officeDocument/2006/relationships/image" Target="../media/image210.png"/><Relationship Id="rId36" Type="http://schemas.openxmlformats.org/officeDocument/2006/relationships/image" Target="../media/image250.png"/><Relationship Id="rId49" Type="http://schemas.openxmlformats.org/officeDocument/2006/relationships/customXml" Target="../ink/ink56.xml"/><Relationship Id="rId57" Type="http://schemas.openxmlformats.org/officeDocument/2006/relationships/customXml" Target="../ink/ink60.xml"/><Relationship Id="rId10" Type="http://schemas.openxmlformats.org/officeDocument/2006/relationships/image" Target="../media/image120.png"/><Relationship Id="rId31" Type="http://schemas.openxmlformats.org/officeDocument/2006/relationships/customXml" Target="../ink/ink47.xml"/><Relationship Id="rId44" Type="http://schemas.openxmlformats.org/officeDocument/2006/relationships/image" Target="../media/image290.png"/><Relationship Id="rId52" Type="http://schemas.openxmlformats.org/officeDocument/2006/relationships/image" Target="../media/image330.png"/><Relationship Id="rId60" Type="http://schemas.openxmlformats.org/officeDocument/2006/relationships/image" Target="../media/image3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0DABA-CA52-889C-D94F-24D235EEA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8386" y="157210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Summary of Results from </a:t>
            </a:r>
            <a:br>
              <a:rPr lang="sk-SK" b="1" dirty="0"/>
            </a:br>
            <a:r>
              <a:rPr lang="sk-SK" b="1" dirty="0"/>
              <a:t>Group </a:t>
            </a:r>
            <a:r>
              <a:rPr lang="cs-CZ" b="1" dirty="0"/>
              <a:t>2</a:t>
            </a:r>
            <a:br>
              <a:rPr lang="sk-SK" b="1" dirty="0"/>
            </a:br>
            <a:r>
              <a:rPr lang="sk-SK" b="1" dirty="0" err="1"/>
              <a:t>Lactase</a:t>
            </a:r>
            <a:r>
              <a:rPr lang="sk-SK" b="1" dirty="0"/>
              <a:t> </a:t>
            </a:r>
            <a:r>
              <a:rPr lang="sk-SK" b="1" dirty="0" err="1"/>
              <a:t>Downstream</a:t>
            </a:r>
            <a:r>
              <a:rPr lang="sk-SK" b="1" dirty="0"/>
              <a:t> </a:t>
            </a:r>
            <a:r>
              <a:rPr lang="sk-SK" b="1" dirty="0" err="1"/>
              <a:t>Processing</a:t>
            </a:r>
            <a:endParaRPr lang="sk-SK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89C2A8-DEB0-BC76-08B8-601137E65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2425" y="4227071"/>
            <a:ext cx="9144000" cy="1655762"/>
          </a:xfrm>
        </p:spPr>
        <p:txBody>
          <a:bodyPr>
            <a:normAutofit/>
          </a:bodyPr>
          <a:lstStyle/>
          <a:p>
            <a:r>
              <a:rPr lang="sk-SK" sz="3600" dirty="0" err="1"/>
              <a:t>Evreux</a:t>
            </a:r>
            <a:r>
              <a:rPr lang="sk-SK" sz="3600" dirty="0"/>
              <a:t> 23. – 27.03.2026</a:t>
            </a:r>
          </a:p>
        </p:txBody>
      </p:sp>
    </p:spTree>
    <p:extLst>
      <p:ext uri="{BB962C8B-B14F-4D97-AF65-F5344CB8AC3E}">
        <p14:creationId xmlns:p14="http://schemas.microsoft.com/office/powerpoint/2010/main" val="1585583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SDS - PAGE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98995" y="1541846"/>
            <a:ext cx="10515600" cy="4985974"/>
          </a:xfrm>
        </p:spPr>
        <p:txBody>
          <a:bodyPr>
            <a:normAutofit/>
          </a:bodyPr>
          <a:lstStyle/>
          <a:p>
            <a:r>
              <a:rPr lang="sk-SK" dirty="0" err="1"/>
              <a:t>Identification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lactase</a:t>
            </a:r>
            <a:r>
              <a:rPr lang="sk-SK" dirty="0"/>
              <a:t> </a:t>
            </a:r>
            <a:r>
              <a:rPr lang="sk-SK" dirty="0" err="1"/>
              <a:t>subunit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   in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gel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marker</a:t>
            </a:r>
            <a:endParaRPr lang="sk-SK" dirty="0"/>
          </a:p>
          <a:p>
            <a:r>
              <a:rPr lang="sk-SK" dirty="0" err="1"/>
              <a:t>Please</a:t>
            </a:r>
            <a:r>
              <a:rPr lang="sk-SK" dirty="0"/>
              <a:t> </a:t>
            </a:r>
            <a:r>
              <a:rPr lang="sk-SK" dirty="0" err="1"/>
              <a:t>mark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lactase</a:t>
            </a:r>
            <a:r>
              <a:rPr lang="sk-SK" dirty="0"/>
              <a:t> </a:t>
            </a:r>
            <a:r>
              <a:rPr lang="sk-SK" dirty="0" err="1"/>
              <a:t>subunit</a:t>
            </a:r>
            <a:r>
              <a:rPr lang="sk-SK" dirty="0"/>
              <a:t> </a:t>
            </a:r>
            <a:r>
              <a:rPr lang="sk-SK" dirty="0" err="1"/>
              <a:t>band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6C484A8-C573-73AF-8185-35C1C3DDF7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753" t="29665" r="47002" b="37483"/>
          <a:stretch>
            <a:fillRect/>
          </a:stretch>
        </p:blipFill>
        <p:spPr>
          <a:xfrm>
            <a:off x="6601712" y="1104986"/>
            <a:ext cx="5311148" cy="49859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BC015BB1-58B5-F1D6-2851-FE37D2E1CCEB}"/>
                  </a:ext>
                </a:extLst>
              </p14:cNvPr>
              <p14:cNvContentPartPr/>
              <p14:nvPr/>
            </p14:nvContentPartPr>
            <p14:xfrm>
              <a:off x="8541022" y="1491498"/>
              <a:ext cx="124920" cy="14832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BC015BB1-58B5-F1D6-2851-FE37D2E1CC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30582" y="1480698"/>
                <a:ext cx="1461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4D93F150-8835-727D-CCFC-7936602609AE}"/>
                  </a:ext>
                </a:extLst>
              </p14:cNvPr>
              <p14:cNvContentPartPr/>
              <p14:nvPr/>
            </p14:nvContentPartPr>
            <p14:xfrm>
              <a:off x="9538582" y="1556298"/>
              <a:ext cx="74520" cy="16632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4D93F150-8835-727D-CCFC-7936602609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28142" y="1545498"/>
                <a:ext cx="957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19158CFE-9B7B-4755-2827-C9AB10ED34C1}"/>
                  </a:ext>
                </a:extLst>
              </p14:cNvPr>
              <p14:cNvContentPartPr/>
              <p14:nvPr/>
            </p14:nvContentPartPr>
            <p14:xfrm>
              <a:off x="9016942" y="1520658"/>
              <a:ext cx="187560" cy="26424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19158CFE-9B7B-4755-2827-C9AB10ED34C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6142" y="1509873"/>
                <a:ext cx="208800" cy="285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id="{400BAE59-A5E4-D1E1-30BF-DA1A17950FE9}"/>
                  </a:ext>
                </a:extLst>
              </p14:cNvPr>
              <p14:cNvContentPartPr/>
              <p14:nvPr/>
            </p14:nvContentPartPr>
            <p14:xfrm>
              <a:off x="9635782" y="1575018"/>
              <a:ext cx="30240" cy="154800"/>
            </p14:xfrm>
          </p:contentPart>
        </mc:Choice>
        <mc:Fallback xmlns=""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400BAE59-A5E4-D1E1-30BF-DA1A17950FE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24982" y="1564218"/>
                <a:ext cx="5148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8B9F8211-3DC4-BC15-C8D2-7EEAE2FD82DB}"/>
                  </a:ext>
                </a:extLst>
              </p14:cNvPr>
              <p14:cNvContentPartPr/>
              <p14:nvPr/>
            </p14:nvContentPartPr>
            <p14:xfrm>
              <a:off x="9628582" y="1659978"/>
              <a:ext cx="51120" cy="7200"/>
            </p14:xfrm>
          </p:contentPart>
        </mc:Choice>
        <mc:Fallback xmlns=""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8B9F8211-3DC4-BC15-C8D2-7EEAE2FD82D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18142" y="1649538"/>
                <a:ext cx="723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2D3DACAB-3DAD-97F6-BE5E-9386464B3B6A}"/>
                  </a:ext>
                </a:extLst>
              </p14:cNvPr>
              <p14:cNvContentPartPr/>
              <p14:nvPr/>
            </p14:nvContentPartPr>
            <p14:xfrm>
              <a:off x="9707062" y="1591218"/>
              <a:ext cx="46440" cy="136440"/>
            </p14:xfrm>
          </p:contentPart>
        </mc:Choice>
        <mc:Fallback xmlns=""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2D3DACAB-3DAD-97F6-BE5E-9386464B3B6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96622" y="1580418"/>
                <a:ext cx="676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56F527CC-0E98-A78A-B9BC-BA118FD3D0B3}"/>
                  </a:ext>
                </a:extLst>
              </p14:cNvPr>
              <p14:cNvContentPartPr/>
              <p14:nvPr/>
            </p14:nvContentPartPr>
            <p14:xfrm>
              <a:off x="10065029" y="1634789"/>
              <a:ext cx="81000" cy="15696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56F527CC-0E98-A78A-B9BC-BA118FD3D0B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054589" y="1624349"/>
                <a:ext cx="1022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Rukopis 27">
                <a:extLst>
                  <a:ext uri="{FF2B5EF4-FFF2-40B4-BE49-F238E27FC236}">
                    <a16:creationId xmlns:a16="http://schemas.microsoft.com/office/drawing/2014/main" id="{955433EF-FBF8-F913-DACD-F334059511A1}"/>
                  </a:ext>
                </a:extLst>
              </p14:cNvPr>
              <p14:cNvContentPartPr/>
              <p14:nvPr/>
            </p14:nvContentPartPr>
            <p14:xfrm>
              <a:off x="10173029" y="1662509"/>
              <a:ext cx="56520" cy="127440"/>
            </p14:xfrm>
          </p:contentPart>
        </mc:Choice>
        <mc:Fallback xmlns="">
          <p:pic>
            <p:nvPicPr>
              <p:cNvPr id="28" name="Rukopis 27">
                <a:extLst>
                  <a:ext uri="{FF2B5EF4-FFF2-40B4-BE49-F238E27FC236}">
                    <a16:creationId xmlns:a16="http://schemas.microsoft.com/office/drawing/2014/main" id="{955433EF-FBF8-F913-DACD-F334059511A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162229" y="1651709"/>
                <a:ext cx="777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" name="Rukopis 28">
                <a:extLst>
                  <a:ext uri="{FF2B5EF4-FFF2-40B4-BE49-F238E27FC236}">
                    <a16:creationId xmlns:a16="http://schemas.microsoft.com/office/drawing/2014/main" id="{BAA9EF2C-9A3A-950B-8A27-FA1BE8505762}"/>
                  </a:ext>
                </a:extLst>
              </p14:cNvPr>
              <p14:cNvContentPartPr/>
              <p14:nvPr/>
            </p14:nvContentPartPr>
            <p14:xfrm>
              <a:off x="10537349" y="1638389"/>
              <a:ext cx="56880" cy="152640"/>
            </p14:xfrm>
          </p:contentPart>
        </mc:Choice>
        <mc:Fallback xmlns="">
          <p:pic>
            <p:nvPicPr>
              <p:cNvPr id="29" name="Rukopis 28">
                <a:extLst>
                  <a:ext uri="{FF2B5EF4-FFF2-40B4-BE49-F238E27FC236}">
                    <a16:creationId xmlns:a16="http://schemas.microsoft.com/office/drawing/2014/main" id="{BAA9EF2C-9A3A-950B-8A27-FA1BE850576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526909" y="1627589"/>
                <a:ext cx="781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Rukopis 29">
                <a:extLst>
                  <a:ext uri="{FF2B5EF4-FFF2-40B4-BE49-F238E27FC236}">
                    <a16:creationId xmlns:a16="http://schemas.microsoft.com/office/drawing/2014/main" id="{C0ECAA25-86D8-665E-77AE-BB186FA34989}"/>
                  </a:ext>
                </a:extLst>
              </p14:cNvPr>
              <p14:cNvContentPartPr/>
              <p14:nvPr/>
            </p14:nvContentPartPr>
            <p14:xfrm>
              <a:off x="10603229" y="1720109"/>
              <a:ext cx="53640" cy="55800"/>
            </p14:xfrm>
          </p:contentPart>
        </mc:Choice>
        <mc:Fallback xmlns="">
          <p:pic>
            <p:nvPicPr>
              <p:cNvPr id="30" name="Rukopis 29">
                <a:extLst>
                  <a:ext uri="{FF2B5EF4-FFF2-40B4-BE49-F238E27FC236}">
                    <a16:creationId xmlns:a16="http://schemas.microsoft.com/office/drawing/2014/main" id="{C0ECAA25-86D8-665E-77AE-BB186FA3498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592429" y="1709309"/>
                <a:ext cx="748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986656FB-E509-B643-BF1C-225130B198DB}"/>
                  </a:ext>
                </a:extLst>
              </p14:cNvPr>
              <p14:cNvContentPartPr/>
              <p14:nvPr/>
            </p14:nvContentPartPr>
            <p14:xfrm>
              <a:off x="10693229" y="1639109"/>
              <a:ext cx="14040" cy="23400"/>
            </p14:xfrm>
          </p:contentPart>
        </mc:Choice>
        <mc:Fallback xmlns=""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986656FB-E509-B643-BF1C-225130B198D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682429" y="1628669"/>
                <a:ext cx="352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3C08821D-9B04-7AF4-31D2-0ED719BF7CA4}"/>
                  </a:ext>
                </a:extLst>
              </p14:cNvPr>
              <p14:cNvContentPartPr/>
              <p14:nvPr/>
            </p14:nvContentPartPr>
            <p14:xfrm>
              <a:off x="10692149" y="1636949"/>
              <a:ext cx="63720" cy="162000"/>
            </p14:xfrm>
          </p:contentPart>
        </mc:Choice>
        <mc:Fallback xmlns=""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id="{3C08821D-9B04-7AF4-31D2-0ED719BF7CA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681709" y="1626509"/>
                <a:ext cx="8496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3" name="Rukopis 32">
                <a:extLst>
                  <a:ext uri="{FF2B5EF4-FFF2-40B4-BE49-F238E27FC236}">
                    <a16:creationId xmlns:a16="http://schemas.microsoft.com/office/drawing/2014/main" id="{1BCFCED2-4292-A4A7-D390-C258982CFE72}"/>
                  </a:ext>
                </a:extLst>
              </p14:cNvPr>
              <p14:cNvContentPartPr/>
              <p14:nvPr/>
            </p14:nvContentPartPr>
            <p14:xfrm>
              <a:off x="10723109" y="1766189"/>
              <a:ext cx="39600" cy="25920"/>
            </p14:xfrm>
          </p:contentPart>
        </mc:Choice>
        <mc:Fallback xmlns="">
          <p:pic>
            <p:nvPicPr>
              <p:cNvPr id="33" name="Rukopis 32">
                <a:extLst>
                  <a:ext uri="{FF2B5EF4-FFF2-40B4-BE49-F238E27FC236}">
                    <a16:creationId xmlns:a16="http://schemas.microsoft.com/office/drawing/2014/main" id="{1BCFCED2-4292-A4A7-D390-C258982CFE7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712669" y="1755749"/>
                <a:ext cx="608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4" name="Rukopis 33">
                <a:extLst>
                  <a:ext uri="{FF2B5EF4-FFF2-40B4-BE49-F238E27FC236}">
                    <a16:creationId xmlns:a16="http://schemas.microsoft.com/office/drawing/2014/main" id="{9CC19F5F-E52E-1CBF-DCA6-2B00A4D12174}"/>
                  </a:ext>
                </a:extLst>
              </p14:cNvPr>
              <p14:cNvContentPartPr/>
              <p14:nvPr/>
            </p14:nvContentPartPr>
            <p14:xfrm>
              <a:off x="11074109" y="1632629"/>
              <a:ext cx="51120" cy="145440"/>
            </p14:xfrm>
          </p:contentPart>
        </mc:Choice>
        <mc:Fallback xmlns="">
          <p:pic>
            <p:nvPicPr>
              <p:cNvPr id="34" name="Rukopis 33">
                <a:extLst>
                  <a:ext uri="{FF2B5EF4-FFF2-40B4-BE49-F238E27FC236}">
                    <a16:creationId xmlns:a16="http://schemas.microsoft.com/office/drawing/2014/main" id="{9CC19F5F-E52E-1CBF-DCA6-2B00A4D1217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063669" y="1621829"/>
                <a:ext cx="723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5" name="Rukopis 34">
                <a:extLst>
                  <a:ext uri="{FF2B5EF4-FFF2-40B4-BE49-F238E27FC236}">
                    <a16:creationId xmlns:a16="http://schemas.microsoft.com/office/drawing/2014/main" id="{39B259E6-509D-32C1-0805-D9FAB1C239AA}"/>
                  </a:ext>
                </a:extLst>
              </p14:cNvPr>
              <p14:cNvContentPartPr/>
              <p14:nvPr/>
            </p14:nvContentPartPr>
            <p14:xfrm>
              <a:off x="11139989" y="1683029"/>
              <a:ext cx="59400" cy="97200"/>
            </p14:xfrm>
          </p:contentPart>
        </mc:Choice>
        <mc:Fallback xmlns="">
          <p:pic>
            <p:nvPicPr>
              <p:cNvPr id="35" name="Rukopis 34">
                <a:extLst>
                  <a:ext uri="{FF2B5EF4-FFF2-40B4-BE49-F238E27FC236}">
                    <a16:creationId xmlns:a16="http://schemas.microsoft.com/office/drawing/2014/main" id="{39B259E6-509D-32C1-0805-D9FAB1C239A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129189" y="1672589"/>
                <a:ext cx="806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6" name="Rukopis 35">
                <a:extLst>
                  <a:ext uri="{FF2B5EF4-FFF2-40B4-BE49-F238E27FC236}">
                    <a16:creationId xmlns:a16="http://schemas.microsoft.com/office/drawing/2014/main" id="{3826BDD5-AED2-C66F-F450-3275EDE0B4BA}"/>
                  </a:ext>
                </a:extLst>
              </p14:cNvPr>
              <p14:cNvContentPartPr/>
              <p14:nvPr/>
            </p14:nvContentPartPr>
            <p14:xfrm>
              <a:off x="11159789" y="1666829"/>
              <a:ext cx="76680" cy="21240"/>
            </p14:xfrm>
          </p:contentPart>
        </mc:Choice>
        <mc:Fallback xmlns="">
          <p:pic>
            <p:nvPicPr>
              <p:cNvPr id="36" name="Rukopis 35">
                <a:extLst>
                  <a:ext uri="{FF2B5EF4-FFF2-40B4-BE49-F238E27FC236}">
                    <a16:creationId xmlns:a16="http://schemas.microsoft.com/office/drawing/2014/main" id="{3826BDD5-AED2-C66F-F450-3275EDE0B4B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148989" y="1656389"/>
                <a:ext cx="979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7" name="Rukopis 36">
                <a:extLst>
                  <a:ext uri="{FF2B5EF4-FFF2-40B4-BE49-F238E27FC236}">
                    <a16:creationId xmlns:a16="http://schemas.microsoft.com/office/drawing/2014/main" id="{9BA53C78-5A07-A6E9-2611-8AF896F44B83}"/>
                  </a:ext>
                </a:extLst>
              </p14:cNvPr>
              <p14:cNvContentPartPr/>
              <p14:nvPr/>
            </p14:nvContentPartPr>
            <p14:xfrm>
              <a:off x="11261309" y="1650989"/>
              <a:ext cx="30240" cy="34920"/>
            </p14:xfrm>
          </p:contentPart>
        </mc:Choice>
        <mc:Fallback xmlns="">
          <p:pic>
            <p:nvPicPr>
              <p:cNvPr id="37" name="Rukopis 36">
                <a:extLst>
                  <a:ext uri="{FF2B5EF4-FFF2-40B4-BE49-F238E27FC236}">
                    <a16:creationId xmlns:a16="http://schemas.microsoft.com/office/drawing/2014/main" id="{9BA53C78-5A07-A6E9-2611-8AF896F44B8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250509" y="1640189"/>
                <a:ext cx="514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Rukopis 37">
                <a:extLst>
                  <a:ext uri="{FF2B5EF4-FFF2-40B4-BE49-F238E27FC236}">
                    <a16:creationId xmlns:a16="http://schemas.microsoft.com/office/drawing/2014/main" id="{B113D0FB-F8B7-1ADB-E3A7-A243BA41F161}"/>
                  </a:ext>
                </a:extLst>
              </p14:cNvPr>
              <p14:cNvContentPartPr/>
              <p14:nvPr/>
            </p14:nvContentPartPr>
            <p14:xfrm>
              <a:off x="11251949" y="1664669"/>
              <a:ext cx="74160" cy="145800"/>
            </p14:xfrm>
          </p:contentPart>
        </mc:Choice>
        <mc:Fallback xmlns="">
          <p:pic>
            <p:nvPicPr>
              <p:cNvPr id="38" name="Rukopis 37">
                <a:extLst>
                  <a:ext uri="{FF2B5EF4-FFF2-40B4-BE49-F238E27FC236}">
                    <a16:creationId xmlns:a16="http://schemas.microsoft.com/office/drawing/2014/main" id="{B113D0FB-F8B7-1ADB-E3A7-A243BA41F16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241509" y="1654229"/>
                <a:ext cx="954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Rukopis 38">
                <a:extLst>
                  <a:ext uri="{FF2B5EF4-FFF2-40B4-BE49-F238E27FC236}">
                    <a16:creationId xmlns:a16="http://schemas.microsoft.com/office/drawing/2014/main" id="{3222EEE3-CABA-C4C2-550A-A948C8306F27}"/>
                  </a:ext>
                </a:extLst>
              </p14:cNvPr>
              <p14:cNvContentPartPr/>
              <p14:nvPr/>
            </p14:nvContentPartPr>
            <p14:xfrm>
              <a:off x="11289029" y="1791749"/>
              <a:ext cx="30240" cy="32760"/>
            </p14:xfrm>
          </p:contentPart>
        </mc:Choice>
        <mc:Fallback xmlns="">
          <p:pic>
            <p:nvPicPr>
              <p:cNvPr id="39" name="Rukopis 38">
                <a:extLst>
                  <a:ext uri="{FF2B5EF4-FFF2-40B4-BE49-F238E27FC236}">
                    <a16:creationId xmlns:a16="http://schemas.microsoft.com/office/drawing/2014/main" id="{3222EEE3-CABA-C4C2-550A-A948C8306F2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278229" y="1780949"/>
                <a:ext cx="514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0" name="Rukopis 39">
                <a:extLst>
                  <a:ext uri="{FF2B5EF4-FFF2-40B4-BE49-F238E27FC236}">
                    <a16:creationId xmlns:a16="http://schemas.microsoft.com/office/drawing/2014/main" id="{34C6E318-65DB-4B61-ED35-D010772697D2}"/>
                  </a:ext>
                </a:extLst>
              </p14:cNvPr>
              <p14:cNvContentPartPr/>
              <p14:nvPr/>
            </p14:nvContentPartPr>
            <p14:xfrm>
              <a:off x="11532389" y="1650989"/>
              <a:ext cx="119520" cy="159120"/>
            </p14:xfrm>
          </p:contentPart>
        </mc:Choice>
        <mc:Fallback xmlns="">
          <p:pic>
            <p:nvPicPr>
              <p:cNvPr id="40" name="Rukopis 39">
                <a:extLst>
                  <a:ext uri="{FF2B5EF4-FFF2-40B4-BE49-F238E27FC236}">
                    <a16:creationId xmlns:a16="http://schemas.microsoft.com/office/drawing/2014/main" id="{34C6E318-65DB-4B61-ED35-D010772697D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521949" y="1640549"/>
                <a:ext cx="1407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1" name="Rukopis 40">
                <a:extLst>
                  <a:ext uri="{FF2B5EF4-FFF2-40B4-BE49-F238E27FC236}">
                    <a16:creationId xmlns:a16="http://schemas.microsoft.com/office/drawing/2014/main" id="{CD2DB4DB-50AB-F2FC-6306-4B48BDEBF72B}"/>
                  </a:ext>
                </a:extLst>
              </p14:cNvPr>
              <p14:cNvContentPartPr/>
              <p14:nvPr/>
            </p14:nvContentPartPr>
            <p14:xfrm>
              <a:off x="11644709" y="1747829"/>
              <a:ext cx="55800" cy="53640"/>
            </p14:xfrm>
          </p:contentPart>
        </mc:Choice>
        <mc:Fallback xmlns="">
          <p:pic>
            <p:nvPicPr>
              <p:cNvPr id="41" name="Rukopis 40">
                <a:extLst>
                  <a:ext uri="{FF2B5EF4-FFF2-40B4-BE49-F238E27FC236}">
                    <a16:creationId xmlns:a16="http://schemas.microsoft.com/office/drawing/2014/main" id="{CD2DB4DB-50AB-F2FC-6306-4B48BDEBF72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633909" y="1737029"/>
                <a:ext cx="770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2" name="Rukopis 41">
                <a:extLst>
                  <a:ext uri="{FF2B5EF4-FFF2-40B4-BE49-F238E27FC236}">
                    <a16:creationId xmlns:a16="http://schemas.microsoft.com/office/drawing/2014/main" id="{14DF92E4-4030-AF12-1AE5-29F39C3D9F96}"/>
                  </a:ext>
                </a:extLst>
              </p14:cNvPr>
              <p14:cNvContentPartPr/>
              <p14:nvPr/>
            </p14:nvContentPartPr>
            <p14:xfrm>
              <a:off x="11713829" y="1764389"/>
              <a:ext cx="62640" cy="50760"/>
            </p14:xfrm>
          </p:contentPart>
        </mc:Choice>
        <mc:Fallback xmlns="">
          <p:pic>
            <p:nvPicPr>
              <p:cNvPr id="42" name="Rukopis 41">
                <a:extLst>
                  <a:ext uri="{FF2B5EF4-FFF2-40B4-BE49-F238E27FC236}">
                    <a16:creationId xmlns:a16="http://schemas.microsoft.com/office/drawing/2014/main" id="{14DF92E4-4030-AF12-1AE5-29F39C3D9F9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703389" y="1753589"/>
                <a:ext cx="838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3" name="Rukopis 42">
                <a:extLst>
                  <a:ext uri="{FF2B5EF4-FFF2-40B4-BE49-F238E27FC236}">
                    <a16:creationId xmlns:a16="http://schemas.microsoft.com/office/drawing/2014/main" id="{5C3817DA-27BF-55A2-E1CD-5EE20850C88D}"/>
                  </a:ext>
                </a:extLst>
              </p14:cNvPr>
              <p14:cNvContentPartPr/>
              <p14:nvPr/>
            </p14:nvContentPartPr>
            <p14:xfrm>
              <a:off x="11785469" y="1676189"/>
              <a:ext cx="18720" cy="28080"/>
            </p14:xfrm>
          </p:contentPart>
        </mc:Choice>
        <mc:Fallback xmlns="">
          <p:pic>
            <p:nvPicPr>
              <p:cNvPr id="43" name="Rukopis 42">
                <a:extLst>
                  <a:ext uri="{FF2B5EF4-FFF2-40B4-BE49-F238E27FC236}">
                    <a16:creationId xmlns:a16="http://schemas.microsoft.com/office/drawing/2014/main" id="{5C3817DA-27BF-55A2-E1CD-5EE20850C88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1774669" y="1665749"/>
                <a:ext cx="399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4" name="Rukopis 43">
                <a:extLst>
                  <a:ext uri="{FF2B5EF4-FFF2-40B4-BE49-F238E27FC236}">
                    <a16:creationId xmlns:a16="http://schemas.microsoft.com/office/drawing/2014/main" id="{EFAF1BD5-B1BD-644B-792A-A88CDE83E012}"/>
                  </a:ext>
                </a:extLst>
              </p14:cNvPr>
              <p14:cNvContentPartPr/>
              <p14:nvPr/>
            </p14:nvContentPartPr>
            <p14:xfrm>
              <a:off x="11782949" y="1687709"/>
              <a:ext cx="62640" cy="151560"/>
            </p14:xfrm>
          </p:contentPart>
        </mc:Choice>
        <mc:Fallback xmlns="">
          <p:pic>
            <p:nvPicPr>
              <p:cNvPr id="44" name="Rukopis 43">
                <a:extLst>
                  <a:ext uri="{FF2B5EF4-FFF2-40B4-BE49-F238E27FC236}">
                    <a16:creationId xmlns:a16="http://schemas.microsoft.com/office/drawing/2014/main" id="{EFAF1BD5-B1BD-644B-792A-A88CDE83E01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1772509" y="1677269"/>
                <a:ext cx="838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5" name="Rukopis 44">
                <a:extLst>
                  <a:ext uri="{FF2B5EF4-FFF2-40B4-BE49-F238E27FC236}">
                    <a16:creationId xmlns:a16="http://schemas.microsoft.com/office/drawing/2014/main" id="{940867FF-2374-8062-1605-BE0150EFEE20}"/>
                  </a:ext>
                </a:extLst>
              </p14:cNvPr>
              <p14:cNvContentPartPr/>
              <p14:nvPr/>
            </p14:nvContentPartPr>
            <p14:xfrm>
              <a:off x="11799149" y="1803269"/>
              <a:ext cx="44280" cy="30240"/>
            </p14:xfrm>
          </p:contentPart>
        </mc:Choice>
        <mc:Fallback xmlns="">
          <p:pic>
            <p:nvPicPr>
              <p:cNvPr id="45" name="Rukopis 44">
                <a:extLst>
                  <a:ext uri="{FF2B5EF4-FFF2-40B4-BE49-F238E27FC236}">
                    <a16:creationId xmlns:a16="http://schemas.microsoft.com/office/drawing/2014/main" id="{940867FF-2374-8062-1605-BE0150EFEE2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788709" y="1792469"/>
                <a:ext cx="655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7" name="Rukopis 46">
                <a:extLst>
                  <a:ext uri="{FF2B5EF4-FFF2-40B4-BE49-F238E27FC236}">
                    <a16:creationId xmlns:a16="http://schemas.microsoft.com/office/drawing/2014/main" id="{BE506B07-7EA5-D728-C571-1333A5BF1A36}"/>
                  </a:ext>
                </a:extLst>
              </p14:cNvPr>
              <p14:cNvContentPartPr/>
              <p14:nvPr/>
            </p14:nvContentPartPr>
            <p14:xfrm>
              <a:off x="8723553" y="3470429"/>
              <a:ext cx="381240" cy="150480"/>
            </p14:xfrm>
          </p:contentPart>
        </mc:Choice>
        <mc:Fallback xmlns="">
          <p:pic>
            <p:nvPicPr>
              <p:cNvPr id="47" name="Rukopis 46">
                <a:extLst>
                  <a:ext uri="{FF2B5EF4-FFF2-40B4-BE49-F238E27FC236}">
                    <a16:creationId xmlns:a16="http://schemas.microsoft.com/office/drawing/2014/main" id="{BE506B07-7EA5-D728-C571-1333A5BF1A3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713113" y="3459629"/>
                <a:ext cx="4024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0" name="Rukopis 49">
                <a:extLst>
                  <a:ext uri="{FF2B5EF4-FFF2-40B4-BE49-F238E27FC236}">
                    <a16:creationId xmlns:a16="http://schemas.microsoft.com/office/drawing/2014/main" id="{37A3CBEA-E89A-2D23-B173-28248734025A}"/>
                  </a:ext>
                </a:extLst>
              </p14:cNvPr>
              <p14:cNvContentPartPr/>
              <p14:nvPr/>
            </p14:nvContentPartPr>
            <p14:xfrm>
              <a:off x="10279949" y="3454335"/>
              <a:ext cx="910080" cy="235800"/>
            </p14:xfrm>
          </p:contentPart>
        </mc:Choice>
        <mc:Fallback xmlns="">
          <p:pic>
            <p:nvPicPr>
              <p:cNvPr id="50" name="Rukopis 49">
                <a:extLst>
                  <a:ext uri="{FF2B5EF4-FFF2-40B4-BE49-F238E27FC236}">
                    <a16:creationId xmlns:a16="http://schemas.microsoft.com/office/drawing/2014/main" id="{37A3CBEA-E89A-2D23-B173-28248734025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269149" y="3443535"/>
                <a:ext cx="9313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1" name="Rukopis 50">
                <a:extLst>
                  <a:ext uri="{FF2B5EF4-FFF2-40B4-BE49-F238E27FC236}">
                    <a16:creationId xmlns:a16="http://schemas.microsoft.com/office/drawing/2014/main" id="{B96E416D-5152-83D3-F4E3-9734876978B3}"/>
                  </a:ext>
                </a:extLst>
              </p14:cNvPr>
              <p14:cNvContentPartPr/>
              <p14:nvPr/>
            </p14:nvContentPartPr>
            <p14:xfrm>
              <a:off x="11367509" y="3546495"/>
              <a:ext cx="425160" cy="171360"/>
            </p14:xfrm>
          </p:contentPart>
        </mc:Choice>
        <mc:Fallback xmlns="">
          <p:pic>
            <p:nvPicPr>
              <p:cNvPr id="51" name="Rukopis 50">
                <a:extLst>
                  <a:ext uri="{FF2B5EF4-FFF2-40B4-BE49-F238E27FC236}">
                    <a16:creationId xmlns:a16="http://schemas.microsoft.com/office/drawing/2014/main" id="{B96E416D-5152-83D3-F4E3-9734876978B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1356709" y="3536055"/>
                <a:ext cx="4464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0" name="Rukopis 59">
                <a:extLst>
                  <a:ext uri="{FF2B5EF4-FFF2-40B4-BE49-F238E27FC236}">
                    <a16:creationId xmlns:a16="http://schemas.microsoft.com/office/drawing/2014/main" id="{E826A9CD-1EE4-C921-885B-6F03216902FB}"/>
                  </a:ext>
                </a:extLst>
              </p14:cNvPr>
              <p14:cNvContentPartPr/>
              <p14:nvPr/>
            </p14:nvContentPartPr>
            <p14:xfrm>
              <a:off x="8404905" y="3228040"/>
              <a:ext cx="134280" cy="57960"/>
            </p14:xfrm>
          </p:contentPart>
        </mc:Choice>
        <mc:Fallback xmlns="">
          <p:pic>
            <p:nvPicPr>
              <p:cNvPr id="60" name="Rukopis 59">
                <a:extLst>
                  <a:ext uri="{FF2B5EF4-FFF2-40B4-BE49-F238E27FC236}">
                    <a16:creationId xmlns:a16="http://schemas.microsoft.com/office/drawing/2014/main" id="{E826A9CD-1EE4-C921-885B-6F03216902F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394465" y="3217240"/>
                <a:ext cx="15552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Rukopis 60">
                <a:extLst>
                  <a:ext uri="{FF2B5EF4-FFF2-40B4-BE49-F238E27FC236}">
                    <a16:creationId xmlns:a16="http://schemas.microsoft.com/office/drawing/2014/main" id="{50F1985D-06DF-849C-8C6E-B73181586460}"/>
                  </a:ext>
                </a:extLst>
              </p14:cNvPr>
              <p14:cNvContentPartPr/>
              <p14:nvPr/>
            </p14:nvContentPartPr>
            <p14:xfrm>
              <a:off x="8455665" y="2717560"/>
              <a:ext cx="132120" cy="59400"/>
            </p14:xfrm>
          </p:contentPart>
        </mc:Choice>
        <mc:Fallback xmlns="">
          <p:pic>
            <p:nvPicPr>
              <p:cNvPr id="61" name="Rukopis 60">
                <a:extLst>
                  <a:ext uri="{FF2B5EF4-FFF2-40B4-BE49-F238E27FC236}">
                    <a16:creationId xmlns:a16="http://schemas.microsoft.com/office/drawing/2014/main" id="{50F1985D-06DF-849C-8C6E-B7318158646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445225" y="2707120"/>
                <a:ext cx="1533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5" name="Rukopis 64">
                <a:extLst>
                  <a:ext uri="{FF2B5EF4-FFF2-40B4-BE49-F238E27FC236}">
                    <a16:creationId xmlns:a16="http://schemas.microsoft.com/office/drawing/2014/main" id="{5B210B23-2A9B-71DF-839C-B6EEC03980A2}"/>
                  </a:ext>
                </a:extLst>
              </p14:cNvPr>
              <p14:cNvContentPartPr/>
              <p14:nvPr/>
            </p14:nvContentPartPr>
            <p14:xfrm>
              <a:off x="8363505" y="3710440"/>
              <a:ext cx="129600" cy="47520"/>
            </p14:xfrm>
          </p:contentPart>
        </mc:Choice>
        <mc:Fallback xmlns="">
          <p:pic>
            <p:nvPicPr>
              <p:cNvPr id="65" name="Rukopis 64">
                <a:extLst>
                  <a:ext uri="{FF2B5EF4-FFF2-40B4-BE49-F238E27FC236}">
                    <a16:creationId xmlns:a16="http://schemas.microsoft.com/office/drawing/2014/main" id="{5B210B23-2A9B-71DF-839C-B6EEC03980A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352705" y="3699920"/>
                <a:ext cx="150840" cy="68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0" name="Rukopis 69">
                <a:extLst>
                  <a:ext uri="{FF2B5EF4-FFF2-40B4-BE49-F238E27FC236}">
                    <a16:creationId xmlns:a16="http://schemas.microsoft.com/office/drawing/2014/main" id="{EC39683F-7DD9-A853-8C83-BCC86C05884F}"/>
                  </a:ext>
                </a:extLst>
              </p14:cNvPr>
              <p14:cNvContentPartPr/>
              <p14:nvPr/>
            </p14:nvContentPartPr>
            <p14:xfrm>
              <a:off x="8372600" y="3976076"/>
              <a:ext cx="92880" cy="63000"/>
            </p14:xfrm>
          </p:contentPart>
        </mc:Choice>
        <mc:Fallback xmlns="">
          <p:pic>
            <p:nvPicPr>
              <p:cNvPr id="70" name="Rukopis 69">
                <a:extLst>
                  <a:ext uri="{FF2B5EF4-FFF2-40B4-BE49-F238E27FC236}">
                    <a16:creationId xmlns:a16="http://schemas.microsoft.com/office/drawing/2014/main" id="{EC39683F-7DD9-A853-8C83-BCC86C05884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361800" y="3965214"/>
                <a:ext cx="114120" cy="84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4" name="Rukopis 73">
                <a:extLst>
                  <a:ext uri="{FF2B5EF4-FFF2-40B4-BE49-F238E27FC236}">
                    <a16:creationId xmlns:a16="http://schemas.microsoft.com/office/drawing/2014/main" id="{D7277F27-B9E9-2663-8AD4-284B715878A1}"/>
                  </a:ext>
                </a:extLst>
              </p14:cNvPr>
              <p14:cNvContentPartPr/>
              <p14:nvPr/>
            </p14:nvContentPartPr>
            <p14:xfrm>
              <a:off x="8282600" y="4481876"/>
              <a:ext cx="85680" cy="53280"/>
            </p14:xfrm>
          </p:contentPart>
        </mc:Choice>
        <mc:Fallback xmlns="">
          <p:pic>
            <p:nvPicPr>
              <p:cNvPr id="74" name="Rukopis 73">
                <a:extLst>
                  <a:ext uri="{FF2B5EF4-FFF2-40B4-BE49-F238E27FC236}">
                    <a16:creationId xmlns:a16="http://schemas.microsoft.com/office/drawing/2014/main" id="{D7277F27-B9E9-2663-8AD4-284B715878A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271800" y="4471148"/>
                <a:ext cx="106920" cy="74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8" name="Rukopis 77">
                <a:extLst>
                  <a:ext uri="{FF2B5EF4-FFF2-40B4-BE49-F238E27FC236}">
                    <a16:creationId xmlns:a16="http://schemas.microsoft.com/office/drawing/2014/main" id="{05E16544-644E-6832-4081-E9AA296ACEA5}"/>
                  </a:ext>
                </a:extLst>
              </p14:cNvPr>
              <p14:cNvContentPartPr/>
              <p14:nvPr/>
            </p14:nvContentPartPr>
            <p14:xfrm>
              <a:off x="8231956" y="4874484"/>
              <a:ext cx="106200" cy="51120"/>
            </p14:xfrm>
          </p:contentPart>
        </mc:Choice>
        <mc:Fallback xmlns="">
          <p:pic>
            <p:nvPicPr>
              <p:cNvPr id="78" name="Rukopis 77">
                <a:extLst>
                  <a:ext uri="{FF2B5EF4-FFF2-40B4-BE49-F238E27FC236}">
                    <a16:creationId xmlns:a16="http://schemas.microsoft.com/office/drawing/2014/main" id="{05E16544-644E-6832-4081-E9AA296ACEA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221516" y="4863684"/>
                <a:ext cx="1274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9" name="Rukopis 88">
                <a:extLst>
                  <a:ext uri="{FF2B5EF4-FFF2-40B4-BE49-F238E27FC236}">
                    <a16:creationId xmlns:a16="http://schemas.microsoft.com/office/drawing/2014/main" id="{24A41DEE-D41B-6282-1C4C-90F0420DBDEC}"/>
                  </a:ext>
                </a:extLst>
              </p14:cNvPr>
              <p14:cNvContentPartPr/>
              <p14:nvPr/>
            </p14:nvContentPartPr>
            <p14:xfrm>
              <a:off x="8097676" y="5595924"/>
              <a:ext cx="92880" cy="61560"/>
            </p14:xfrm>
          </p:contentPart>
        </mc:Choice>
        <mc:Fallback xmlns="">
          <p:pic>
            <p:nvPicPr>
              <p:cNvPr id="89" name="Rukopis 88">
                <a:extLst>
                  <a:ext uri="{FF2B5EF4-FFF2-40B4-BE49-F238E27FC236}">
                    <a16:creationId xmlns:a16="http://schemas.microsoft.com/office/drawing/2014/main" id="{24A41DEE-D41B-6282-1C4C-90F0420DBDE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087236" y="5585124"/>
                <a:ext cx="1141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0" name="Rukopis 89">
                <a:extLst>
                  <a:ext uri="{FF2B5EF4-FFF2-40B4-BE49-F238E27FC236}">
                    <a16:creationId xmlns:a16="http://schemas.microsoft.com/office/drawing/2014/main" id="{5A12F31F-8213-7876-F739-2942A42961A7}"/>
                  </a:ext>
                </a:extLst>
              </p14:cNvPr>
              <p14:cNvContentPartPr/>
              <p14:nvPr/>
            </p14:nvContentPartPr>
            <p14:xfrm>
              <a:off x="8132596" y="5463084"/>
              <a:ext cx="87840" cy="55800"/>
            </p14:xfrm>
          </p:contentPart>
        </mc:Choice>
        <mc:Fallback xmlns="">
          <p:pic>
            <p:nvPicPr>
              <p:cNvPr id="90" name="Rukopis 89">
                <a:extLst>
                  <a:ext uri="{FF2B5EF4-FFF2-40B4-BE49-F238E27FC236}">
                    <a16:creationId xmlns:a16="http://schemas.microsoft.com/office/drawing/2014/main" id="{5A12F31F-8213-7876-F739-2942A42961A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121840" y="5452644"/>
                <a:ext cx="108993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1" name="Rukopis 90">
                <a:extLst>
                  <a:ext uri="{FF2B5EF4-FFF2-40B4-BE49-F238E27FC236}">
                    <a16:creationId xmlns:a16="http://schemas.microsoft.com/office/drawing/2014/main" id="{3EAA861A-C879-9F3F-025F-C4FCD71915F8}"/>
                  </a:ext>
                </a:extLst>
              </p14:cNvPr>
              <p14:cNvContentPartPr/>
              <p14:nvPr/>
            </p14:nvContentPartPr>
            <p14:xfrm>
              <a:off x="8148436" y="5338524"/>
              <a:ext cx="83520" cy="55800"/>
            </p14:xfrm>
          </p:contentPart>
        </mc:Choice>
        <mc:Fallback xmlns="">
          <p:pic>
            <p:nvPicPr>
              <p:cNvPr id="91" name="Rukopis 90">
                <a:extLst>
                  <a:ext uri="{FF2B5EF4-FFF2-40B4-BE49-F238E27FC236}">
                    <a16:creationId xmlns:a16="http://schemas.microsoft.com/office/drawing/2014/main" id="{3EAA861A-C879-9F3F-025F-C4FCD71915F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137996" y="5327724"/>
                <a:ext cx="1047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2" name="Rukopis 91">
                <a:extLst>
                  <a:ext uri="{FF2B5EF4-FFF2-40B4-BE49-F238E27FC236}">
                    <a16:creationId xmlns:a16="http://schemas.microsoft.com/office/drawing/2014/main" id="{558DBA17-A3A9-70E0-BD59-FBA1CD4509E6}"/>
                  </a:ext>
                </a:extLst>
              </p14:cNvPr>
              <p14:cNvContentPartPr/>
              <p14:nvPr/>
            </p14:nvContentPartPr>
            <p14:xfrm>
              <a:off x="8183356" y="5188404"/>
              <a:ext cx="87840" cy="46800"/>
            </p14:xfrm>
          </p:contentPart>
        </mc:Choice>
        <mc:Fallback xmlns="">
          <p:pic>
            <p:nvPicPr>
              <p:cNvPr id="92" name="Rukopis 91">
                <a:extLst>
                  <a:ext uri="{FF2B5EF4-FFF2-40B4-BE49-F238E27FC236}">
                    <a16:creationId xmlns:a16="http://schemas.microsoft.com/office/drawing/2014/main" id="{558DBA17-A3A9-70E0-BD59-FBA1CD4509E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172600" y="5177520"/>
                <a:ext cx="108993" cy="682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4304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the</a:t>
            </a:r>
            <a:r>
              <a:rPr lang="sk-SK" b="1" dirty="0"/>
              <a:t> SDS – PAGE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419" t="24941" r="32571" b="29403"/>
          <a:stretch>
            <a:fillRect/>
          </a:stretch>
        </p:blipFill>
        <p:spPr bwMode="auto">
          <a:xfrm>
            <a:off x="6341938" y="1357367"/>
            <a:ext cx="5504828" cy="513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10441695" y="5854528"/>
            <a:ext cx="188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cm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1261240" y="1904481"/>
            <a:ext cx="53769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k-SK" sz="2800" dirty="0" err="1"/>
              <a:t>Identification</a:t>
            </a:r>
            <a:r>
              <a:rPr lang="sk-SK" sz="2800" dirty="0"/>
              <a:t> </a:t>
            </a:r>
            <a:r>
              <a:rPr lang="sk-SK" sz="2800" dirty="0" err="1"/>
              <a:t>of</a:t>
            </a:r>
            <a:r>
              <a:rPr lang="sk-SK" sz="2800" dirty="0"/>
              <a:t> </a:t>
            </a:r>
            <a:r>
              <a:rPr lang="sk-SK" sz="2800" dirty="0" err="1"/>
              <a:t>molecular</a:t>
            </a:r>
            <a:r>
              <a:rPr lang="sk-SK" sz="2800" dirty="0"/>
              <a:t> </a:t>
            </a:r>
            <a:r>
              <a:rPr lang="sk-SK" sz="2800" dirty="0" err="1"/>
              <a:t>weight</a:t>
            </a:r>
            <a:r>
              <a:rPr lang="sk-SK" sz="2800" dirty="0"/>
              <a:t> </a:t>
            </a:r>
            <a:r>
              <a:rPr lang="sk-SK" sz="2800" dirty="0" err="1"/>
              <a:t>of</a:t>
            </a:r>
            <a:r>
              <a:rPr lang="sk-SK" sz="2800" dirty="0"/>
              <a:t> </a:t>
            </a:r>
            <a:r>
              <a:rPr lang="sk-SK" sz="2800" dirty="0" err="1"/>
              <a:t>lactase</a:t>
            </a:r>
            <a:r>
              <a:rPr lang="sk-SK" sz="2800" dirty="0"/>
              <a:t> </a:t>
            </a:r>
            <a:r>
              <a:rPr lang="sk-SK" sz="2800" dirty="0" err="1"/>
              <a:t>subunit</a:t>
            </a:r>
            <a:r>
              <a:rPr lang="sk-SK" sz="2800" dirty="0"/>
              <a:t> </a:t>
            </a:r>
            <a:r>
              <a:rPr lang="sk-SK" sz="2800" dirty="0" err="1"/>
              <a:t>with</a:t>
            </a:r>
            <a:r>
              <a:rPr lang="sk-SK" sz="2800" dirty="0"/>
              <a:t> </a:t>
            </a:r>
            <a:r>
              <a:rPr lang="sk-SK" sz="2800" dirty="0" err="1"/>
              <a:t>your</a:t>
            </a:r>
            <a:r>
              <a:rPr lang="sk-SK" sz="2800" dirty="0"/>
              <a:t> </a:t>
            </a:r>
            <a:r>
              <a:rPr lang="sk-SK" sz="2800" dirty="0" err="1"/>
              <a:t>calibration</a:t>
            </a:r>
            <a:r>
              <a:rPr lang="sk-SK" sz="2800" dirty="0"/>
              <a:t> </a:t>
            </a:r>
            <a:r>
              <a:rPr lang="sk-SK" sz="2800" dirty="0" err="1"/>
              <a:t>line</a:t>
            </a:r>
            <a:endParaRPr lang="sk-SK" sz="2800" dirty="0"/>
          </a:p>
          <a:p>
            <a:pPr marL="457200" indent="-457200">
              <a:buFont typeface="Arial" pitchFamily="34" charset="0"/>
              <a:buChar char="•"/>
            </a:pPr>
            <a:endParaRPr lang="sk-SK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sz="2800" b="1" dirty="0"/>
              <a:t>Migration rate: </a:t>
            </a:r>
            <a:r>
              <a:rPr lang="cs-CZ" sz="2800" dirty="0"/>
              <a:t>1,8</a:t>
            </a:r>
            <a:r>
              <a:rPr lang="cs-CZ" sz="2800" b="1" dirty="0"/>
              <a:t> </a:t>
            </a:r>
            <a:r>
              <a:rPr lang="sk-SK" sz="2800" dirty="0"/>
              <a:t>cm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800" b="1" dirty="0"/>
              <a:t>Molecular weight: </a:t>
            </a:r>
            <a:r>
              <a:rPr lang="cs-CZ" sz="2800" dirty="0"/>
              <a:t>111</a:t>
            </a:r>
            <a:r>
              <a:rPr lang="cs-CZ" sz="2800" b="1" dirty="0"/>
              <a:t> </a:t>
            </a:r>
            <a:r>
              <a:rPr lang="sk-SK" sz="2800" dirty="0"/>
              <a:t>kDa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31B1A0A-31DF-0D7B-5D2C-75F3C8C1EB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08" t="25661" r="12899" b="47145"/>
          <a:stretch>
            <a:fillRect/>
          </a:stretch>
        </p:blipFill>
        <p:spPr>
          <a:xfrm>
            <a:off x="0" y="4550246"/>
            <a:ext cx="6446598" cy="190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60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033" y="365125"/>
            <a:ext cx="10728767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Steps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009" y="1825625"/>
            <a:ext cx="113316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PARTICLE FREE LYSATE – </a:t>
            </a:r>
            <a:r>
              <a:rPr lang="sk-SK" dirty="0" err="1"/>
              <a:t>o-NPG-test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ANION EXCHANGE CHROMATOGRAPHY (AEXC) – </a:t>
            </a:r>
            <a:r>
              <a:rPr lang="sk-SK" dirty="0" err="1"/>
              <a:t>o-NPG</a:t>
            </a:r>
            <a:r>
              <a:rPr lang="sk-SK" dirty="0"/>
              <a:t> + </a:t>
            </a:r>
            <a:r>
              <a:rPr lang="sk-SK" dirty="0" err="1"/>
              <a:t>photometer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SDS – PAGE – </a:t>
            </a:r>
            <a:r>
              <a:rPr lang="sk-SK" dirty="0" err="1"/>
              <a:t>gel</a:t>
            </a:r>
            <a:r>
              <a:rPr lang="sk-SK" dirty="0"/>
              <a:t> + </a:t>
            </a:r>
            <a:r>
              <a:rPr lang="sk-SK" dirty="0" err="1"/>
              <a:t>calibration</a:t>
            </a:r>
            <a:r>
              <a:rPr lang="sk-SK" dirty="0"/>
              <a:t> </a:t>
            </a:r>
            <a:r>
              <a:rPr lang="sk-SK" dirty="0" err="1"/>
              <a:t>line</a:t>
            </a:r>
            <a:r>
              <a:rPr lang="sk-SK" dirty="0"/>
              <a:t> (</a:t>
            </a:r>
            <a:r>
              <a:rPr lang="sk-SK" dirty="0" err="1"/>
              <a:t>purity</a:t>
            </a:r>
            <a:r>
              <a:rPr lang="sk-SK" dirty="0"/>
              <a:t>, </a:t>
            </a:r>
            <a:r>
              <a:rPr lang="sk-SK" dirty="0" err="1"/>
              <a:t>molecular</a:t>
            </a:r>
            <a:r>
              <a:rPr lang="sk-SK" dirty="0"/>
              <a:t> </a:t>
            </a:r>
            <a:r>
              <a:rPr lang="sk-SK" dirty="0" err="1"/>
              <a:t>weight</a:t>
            </a:r>
            <a:r>
              <a:rPr lang="sk-SK" dirty="0"/>
              <a:t> – </a:t>
            </a:r>
            <a:r>
              <a:rPr lang="sk-SK" dirty="0" err="1"/>
              <a:t>lactase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/>
              <a:t>RAW MILK TEST – </a:t>
            </a:r>
            <a:r>
              <a:rPr lang="sk-SK" b="1" dirty="0" err="1"/>
              <a:t>colour</a:t>
            </a:r>
            <a:r>
              <a:rPr lang="sk-SK" b="1" dirty="0"/>
              <a:t> </a:t>
            </a:r>
            <a:r>
              <a:rPr lang="sk-SK" b="1" dirty="0" err="1"/>
              <a:t>change</a:t>
            </a:r>
            <a:r>
              <a:rPr lang="sk-SK" b="1" dirty="0"/>
              <a:t> (</a:t>
            </a:r>
            <a:r>
              <a:rPr lang="sk-SK" b="1" dirty="0" err="1"/>
              <a:t>conc</a:t>
            </a:r>
            <a:r>
              <a:rPr lang="sk-SK" b="1" dirty="0"/>
              <a:t>.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glucose</a:t>
            </a:r>
            <a:r>
              <a:rPr lang="sk-SK" b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4280730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RAW MILK TEST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Observation: </a:t>
            </a:r>
            <a:r>
              <a:rPr lang="sk-SK" dirty="0"/>
              <a:t>colour of the stripe after 0/20/40/</a:t>
            </a:r>
            <a:r>
              <a:rPr lang="cs-CZ" dirty="0"/>
              <a:t>7</a:t>
            </a:r>
            <a:r>
              <a:rPr lang="sk-SK" dirty="0"/>
              <a:t>0 min</a:t>
            </a:r>
          </a:p>
          <a:p>
            <a:endParaRPr lang="sk-SK" dirty="0"/>
          </a:p>
          <a:p>
            <a:r>
              <a:rPr lang="sk-SK" b="1" dirty="0"/>
              <a:t>Evaluation: </a:t>
            </a:r>
            <a:r>
              <a:rPr lang="cs-CZ" dirty="0" err="1"/>
              <a:t>after</a:t>
            </a:r>
            <a:r>
              <a:rPr lang="cs-CZ" dirty="0"/>
              <a:t> 70 </a:t>
            </a:r>
            <a:r>
              <a:rPr lang="cs-CZ" dirty="0" err="1"/>
              <a:t>minutes</a:t>
            </a:r>
            <a:r>
              <a:rPr lang="cs-CZ" dirty="0"/>
              <a:t> of enzyme </a:t>
            </a:r>
            <a:r>
              <a:rPr lang="cs-CZ" dirty="0" err="1"/>
              <a:t>activity</a:t>
            </a:r>
            <a:r>
              <a:rPr lang="cs-CZ" dirty="0"/>
              <a:t> the </a:t>
            </a:r>
          </a:p>
          <a:p>
            <a:pPr marL="0" indent="0">
              <a:buNone/>
            </a:pPr>
            <a:r>
              <a:rPr lang="cs-CZ" dirty="0" err="1"/>
              <a:t>glucose</a:t>
            </a:r>
            <a:r>
              <a:rPr lang="cs-CZ" dirty="0"/>
              <a:t> test </a:t>
            </a:r>
            <a:r>
              <a:rPr lang="cs-CZ" dirty="0" err="1"/>
              <a:t>showed</a:t>
            </a:r>
            <a:r>
              <a:rPr lang="cs-CZ" dirty="0"/>
              <a:t> </a:t>
            </a:r>
            <a:r>
              <a:rPr lang="cs-CZ" dirty="0" err="1"/>
              <a:t>approximately</a:t>
            </a:r>
            <a:r>
              <a:rPr lang="cs-CZ" dirty="0"/>
              <a:t> a </a:t>
            </a:r>
            <a:r>
              <a:rPr lang="cs-CZ" dirty="0" err="1"/>
              <a:t>concentration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of 5 </a:t>
            </a:r>
            <a:r>
              <a:rPr lang="cs-CZ" dirty="0" err="1"/>
              <a:t>mmol</a:t>
            </a:r>
            <a:r>
              <a:rPr lang="cs-CZ" dirty="0"/>
              <a:t>/L of </a:t>
            </a:r>
            <a:r>
              <a:rPr lang="cs-CZ" dirty="0" err="1"/>
              <a:t>glucose</a:t>
            </a:r>
            <a:r>
              <a:rPr lang="cs-CZ" dirty="0"/>
              <a:t>.</a:t>
            </a:r>
            <a:endParaRPr lang="sk-SK" dirty="0"/>
          </a:p>
          <a:p>
            <a:r>
              <a:rPr lang="sk-SK" b="1" dirty="0"/>
              <a:t>Conclusion: </a:t>
            </a:r>
            <a:r>
              <a:rPr lang="sk-SK" dirty="0"/>
              <a:t>our isolated lactase could change raw milk </a:t>
            </a:r>
            <a:endParaRPr lang="cs-CZ" dirty="0"/>
          </a:p>
          <a:p>
            <a:pPr marL="0" indent="0">
              <a:buNone/>
            </a:pPr>
            <a:r>
              <a:rPr lang="sk-SK" dirty="0"/>
              <a:t>containing lactose into lactose-free raw milk</a:t>
            </a:r>
          </a:p>
        </p:txBody>
      </p:sp>
      <p:sp>
        <p:nvSpPr>
          <p:cNvPr id="4" name="Obdĺžnik 3"/>
          <p:cNvSpPr/>
          <p:nvPr/>
        </p:nvSpPr>
        <p:spPr>
          <a:xfrm>
            <a:off x="10723684" y="3097823"/>
            <a:ext cx="1019908" cy="12045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9469315" y="3097823"/>
            <a:ext cx="1019908" cy="12045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10723684" y="1723292"/>
            <a:ext cx="1019908" cy="12045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9469315" y="1723292"/>
            <a:ext cx="1019908" cy="12045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9563098" y="1991360"/>
            <a:ext cx="1160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Control</a:t>
            </a:r>
            <a:r>
              <a:rPr lang="sk-SK" dirty="0"/>
              <a:t> </a:t>
            </a:r>
          </a:p>
          <a:p>
            <a:r>
              <a:rPr lang="sk-SK" dirty="0"/>
              <a:t>0 min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10782300" y="2140899"/>
            <a:ext cx="116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20 min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9563099" y="3515430"/>
            <a:ext cx="116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40 min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10782300" y="3515430"/>
            <a:ext cx="116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60 min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5AE2AC3-6E45-D2D5-9492-2B4ADB4031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64" t="26875" r="7529" b="17536"/>
          <a:stretch>
            <a:fillRect/>
          </a:stretch>
        </p:blipFill>
        <p:spPr>
          <a:xfrm>
            <a:off x="933586" y="5412381"/>
            <a:ext cx="4421671" cy="131060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CFC311F2-4B89-27EF-8DA5-7086AADE4C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707" t="55019" r="36492" b="24367"/>
          <a:stretch>
            <a:fillRect/>
          </a:stretch>
        </p:blipFill>
        <p:spPr>
          <a:xfrm>
            <a:off x="9443147" y="1371397"/>
            <a:ext cx="1122886" cy="1641434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51B09E9C-44B4-AA14-4C9A-1464B081AA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105" t="71921" r="27919" b="6878"/>
          <a:stretch>
            <a:fillRect/>
          </a:stretch>
        </p:blipFill>
        <p:spPr>
          <a:xfrm>
            <a:off x="10714006" y="1371396"/>
            <a:ext cx="1160584" cy="1642322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E8D40652-DF98-067A-2F8E-BF516F1012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532" t="78968" r="47663" b="5843"/>
          <a:stretch>
            <a:fillRect/>
          </a:stretch>
        </p:blipFill>
        <p:spPr>
          <a:xfrm>
            <a:off x="9449102" y="3062774"/>
            <a:ext cx="1116931" cy="1527779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C17D6F2E-3353-F580-D2FD-CB2DC89108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437" t="76792" r="64759" b="8475"/>
          <a:stretch>
            <a:fillRect/>
          </a:stretch>
        </p:blipFill>
        <p:spPr>
          <a:xfrm>
            <a:off x="10665699" y="3055298"/>
            <a:ext cx="1153092" cy="152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68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033" y="365125"/>
            <a:ext cx="10728767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Steps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009" y="1825625"/>
            <a:ext cx="113316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PARTICLE FREE LYSATE – </a:t>
            </a:r>
            <a:r>
              <a:rPr lang="sk-SK" dirty="0" err="1"/>
              <a:t>o-NPG-test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ANION EXCHANGE CHROMATOGRAPHY (AEXC) – </a:t>
            </a:r>
            <a:r>
              <a:rPr lang="sk-SK" dirty="0" err="1"/>
              <a:t>o-NPG</a:t>
            </a:r>
            <a:r>
              <a:rPr lang="sk-SK" dirty="0"/>
              <a:t> + </a:t>
            </a:r>
            <a:r>
              <a:rPr lang="sk-SK" dirty="0" err="1"/>
              <a:t>photometer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SDS – PAGE – </a:t>
            </a:r>
            <a:r>
              <a:rPr lang="sk-SK" dirty="0" err="1"/>
              <a:t>gel</a:t>
            </a:r>
            <a:r>
              <a:rPr lang="sk-SK" dirty="0"/>
              <a:t> + </a:t>
            </a:r>
            <a:r>
              <a:rPr lang="sk-SK" dirty="0" err="1"/>
              <a:t>calibration</a:t>
            </a:r>
            <a:r>
              <a:rPr lang="sk-SK" dirty="0"/>
              <a:t> </a:t>
            </a:r>
            <a:r>
              <a:rPr lang="sk-SK" dirty="0" err="1"/>
              <a:t>line</a:t>
            </a:r>
            <a:r>
              <a:rPr lang="sk-SK" dirty="0"/>
              <a:t> (</a:t>
            </a:r>
            <a:r>
              <a:rPr lang="sk-SK" dirty="0" err="1"/>
              <a:t>purity</a:t>
            </a:r>
            <a:r>
              <a:rPr lang="sk-SK" dirty="0"/>
              <a:t>, </a:t>
            </a:r>
            <a:r>
              <a:rPr lang="sk-SK" dirty="0" err="1"/>
              <a:t>molecular</a:t>
            </a:r>
            <a:r>
              <a:rPr lang="sk-SK" dirty="0"/>
              <a:t> </a:t>
            </a:r>
            <a:r>
              <a:rPr lang="sk-SK" dirty="0" err="1"/>
              <a:t>weight</a:t>
            </a:r>
            <a:r>
              <a:rPr lang="sk-SK" dirty="0"/>
              <a:t> – </a:t>
            </a:r>
            <a:r>
              <a:rPr lang="sk-SK" dirty="0" err="1"/>
              <a:t>lactase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RAW MILK TEST – </a:t>
            </a:r>
            <a:r>
              <a:rPr lang="sk-SK" dirty="0" err="1"/>
              <a:t>colour</a:t>
            </a:r>
            <a:r>
              <a:rPr lang="sk-SK" dirty="0"/>
              <a:t> </a:t>
            </a:r>
            <a:r>
              <a:rPr lang="sk-SK" dirty="0" err="1"/>
              <a:t>change</a:t>
            </a:r>
            <a:r>
              <a:rPr lang="sk-SK" dirty="0"/>
              <a:t> (</a:t>
            </a:r>
            <a:r>
              <a:rPr lang="sk-SK" dirty="0" err="1"/>
              <a:t>conc</a:t>
            </a:r>
            <a:r>
              <a:rPr lang="sk-SK" dirty="0"/>
              <a:t>.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glucose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3262827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53C5F-AA4B-6E8C-25F6-ADED8D2A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EVALUATION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5AE83C-9156-5800-CF00-39DE04349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80886" cy="4795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/>
              <a:t>1. TASK: </a:t>
            </a:r>
            <a:r>
              <a:rPr lang="sk-SK" dirty="0" err="1"/>
              <a:t>Compare</a:t>
            </a:r>
            <a:r>
              <a:rPr lang="sk-SK" dirty="0"/>
              <a:t> </a:t>
            </a:r>
            <a:r>
              <a:rPr lang="sk-SK" dirty="0" err="1"/>
              <a:t>your</a:t>
            </a:r>
            <a:r>
              <a:rPr lang="sk-SK" dirty="0"/>
              <a:t> </a:t>
            </a:r>
            <a:r>
              <a:rPr lang="sk-SK" dirty="0" err="1"/>
              <a:t>results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AEXC </a:t>
            </a:r>
            <a:r>
              <a:rPr lang="sk-SK" dirty="0" err="1"/>
              <a:t>according</a:t>
            </a:r>
            <a:r>
              <a:rPr lang="sk-SK" dirty="0"/>
              <a:t> to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highest</a:t>
            </a:r>
            <a:r>
              <a:rPr lang="sk-SK" dirty="0"/>
              <a:t> </a:t>
            </a:r>
            <a:r>
              <a:rPr lang="sk-SK" dirty="0" err="1"/>
              <a:t>lactase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and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highest</a:t>
            </a:r>
            <a:r>
              <a:rPr lang="sk-SK" dirty="0"/>
              <a:t> </a:t>
            </a:r>
            <a:r>
              <a:rPr lang="sk-SK" dirty="0" err="1"/>
              <a:t>amount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lactase</a:t>
            </a:r>
            <a:r>
              <a:rPr lang="sk-SK" dirty="0"/>
              <a:t> in SDS – PAGE.</a:t>
            </a:r>
            <a:endParaRPr lang="sk-SK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/>
              <a:t>Conclusion</a:t>
            </a:r>
            <a:r>
              <a:rPr lang="cs-CZ" b="1" dirty="0"/>
              <a:t>: </a:t>
            </a:r>
            <a:r>
              <a:rPr lang="cs-CZ" dirty="0"/>
              <a:t>we </a:t>
            </a:r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the </a:t>
            </a:r>
            <a:r>
              <a:rPr lang="cs-CZ" dirty="0" err="1"/>
              <a:t>highest</a:t>
            </a:r>
            <a:r>
              <a:rPr lang="cs-CZ" dirty="0"/>
              <a:t> enzyme </a:t>
            </a:r>
            <a:r>
              <a:rPr lang="cs-CZ" dirty="0" err="1"/>
              <a:t>activity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photometry</a:t>
            </a:r>
            <a:r>
              <a:rPr lang="cs-CZ" dirty="0"/>
              <a:t> and </a:t>
            </a:r>
            <a:r>
              <a:rPr lang="cs-CZ" dirty="0" err="1"/>
              <a:t>highest</a:t>
            </a:r>
            <a:r>
              <a:rPr lang="cs-CZ" dirty="0"/>
              <a:t> concentration of </a:t>
            </a:r>
            <a:r>
              <a:rPr lang="cs-CZ" dirty="0" err="1"/>
              <a:t>lactase</a:t>
            </a:r>
            <a:r>
              <a:rPr lang="cs-CZ" dirty="0"/>
              <a:t> (SDS-PAGE) in the 25% </a:t>
            </a:r>
            <a:r>
              <a:rPr lang="cs-CZ" dirty="0" err="1"/>
              <a:t>Eluate</a:t>
            </a:r>
            <a:r>
              <a:rPr lang="cs-CZ" dirty="0"/>
              <a:t>.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/>
              <a:t>2. TASK: </a:t>
            </a:r>
            <a:r>
              <a:rPr lang="sk-SK" dirty="0"/>
              <a:t>Choose a sample suitable for downstream process and further purification of lactase.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/>
              <a:t>Answer</a:t>
            </a:r>
            <a:r>
              <a:rPr lang="cs-CZ" b="1" dirty="0"/>
              <a:t>: </a:t>
            </a:r>
            <a:r>
              <a:rPr lang="cs-CZ" dirty="0"/>
              <a:t>25% </a:t>
            </a:r>
            <a:r>
              <a:rPr lang="cs-CZ" dirty="0" err="1"/>
              <a:t>Eluate</a:t>
            </a:r>
            <a:r>
              <a:rPr lang="cs-CZ" dirty="0"/>
              <a:t>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62737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err="1"/>
              <a:t>Thank</a:t>
            </a:r>
            <a:r>
              <a:rPr lang="sk-SK" b="1" dirty="0"/>
              <a:t> </a:t>
            </a:r>
            <a:r>
              <a:rPr lang="sk-SK" b="1" dirty="0" err="1"/>
              <a:t>you</a:t>
            </a:r>
            <a:r>
              <a:rPr lang="sk-SK" b="1" dirty="0"/>
              <a:t> </a:t>
            </a:r>
            <a:r>
              <a:rPr lang="sk-SK" b="1" dirty="0" err="1"/>
              <a:t>for</a:t>
            </a:r>
            <a:r>
              <a:rPr lang="sk-SK" b="1" dirty="0"/>
              <a:t> </a:t>
            </a:r>
            <a:r>
              <a:rPr lang="sk-SK" b="1" dirty="0" err="1"/>
              <a:t>your</a:t>
            </a:r>
            <a:r>
              <a:rPr lang="sk-SK" b="1" dirty="0"/>
              <a:t> </a:t>
            </a:r>
            <a:r>
              <a:rPr lang="sk-SK" b="1" dirty="0" err="1"/>
              <a:t>attention</a:t>
            </a:r>
            <a:r>
              <a:rPr lang="sk-SK" b="1" dirty="0"/>
              <a:t>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314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9110" y="145317"/>
            <a:ext cx="10515600" cy="1325563"/>
          </a:xfrm>
        </p:spPr>
        <p:txBody>
          <a:bodyPr/>
          <a:lstStyle/>
          <a:p>
            <a:r>
              <a:rPr lang="sk-SK" b="1" dirty="0"/>
              <a:t>G</a:t>
            </a:r>
            <a:r>
              <a:rPr lang="en-US" b="1" dirty="0" err="1"/>
              <a:t>roup</a:t>
            </a:r>
            <a:r>
              <a:rPr lang="sk-SK" b="1" dirty="0"/>
              <a:t> </a:t>
            </a:r>
            <a:r>
              <a:rPr lang="cs-CZ" b="1" dirty="0"/>
              <a:t>2 +</a:t>
            </a:r>
            <a:r>
              <a:rPr lang="en-US" b="1" dirty="0"/>
              <a:t> presentation of group members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endParaRPr lang="cs-CZ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000000"/>
                </a:solidFill>
                <a:sym typeface="Calibri"/>
              </a:rPr>
              <a:t>Nela </a:t>
            </a:r>
            <a:r>
              <a:rPr lang="cs-CZ" dirty="0" err="1">
                <a:solidFill>
                  <a:srgbClr val="000000"/>
                </a:solidFill>
                <a:sym typeface="Calibri"/>
              </a:rPr>
              <a:t>Horňáčková</a:t>
            </a:r>
            <a:r>
              <a:rPr lang="cs-CZ" dirty="0">
                <a:solidFill>
                  <a:srgbClr val="000000"/>
                </a:solidFill>
                <a:sym typeface="Calibri"/>
              </a:rPr>
              <a:t> (m)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000000"/>
                </a:solidFill>
                <a:sym typeface="Calibri"/>
              </a:rPr>
              <a:t>Czech Republic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err="1">
                <a:solidFill>
                  <a:srgbClr val="000000"/>
                </a:solidFill>
                <a:sym typeface="Calibri"/>
              </a:rPr>
              <a:t>Elyna</a:t>
            </a:r>
            <a:r>
              <a:rPr lang="cs-CZ" dirty="0">
                <a:solidFill>
                  <a:srgbClr val="000000"/>
                </a:solidFill>
                <a:sym typeface="Calibri"/>
              </a:rPr>
              <a:t> </a:t>
            </a:r>
            <a:r>
              <a:rPr lang="cs-CZ" dirty="0" err="1">
                <a:solidFill>
                  <a:srgbClr val="000000"/>
                </a:solidFill>
                <a:sym typeface="Calibri"/>
              </a:rPr>
              <a:t>Friley</a:t>
            </a:r>
            <a:r>
              <a:rPr lang="cs-CZ" dirty="0">
                <a:solidFill>
                  <a:srgbClr val="000000"/>
                </a:solidFill>
                <a:sym typeface="Calibri"/>
              </a:rPr>
              <a:t> (m)</a:t>
            </a: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000000"/>
                </a:solidFill>
                <a:sym typeface="Calibri"/>
              </a:rPr>
              <a:t>France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sk-SK" dirty="0"/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 err="1">
                <a:solidFill>
                  <a:srgbClr val="000000"/>
                </a:solidFill>
                <a:sym typeface="Calibri"/>
              </a:rPr>
              <a:t>Aidenas</a:t>
            </a:r>
            <a:r>
              <a:rPr lang="cs-CZ" dirty="0">
                <a:solidFill>
                  <a:srgbClr val="000000"/>
                </a:solidFill>
                <a:sym typeface="Calibri"/>
              </a:rPr>
              <a:t> </a:t>
            </a:r>
            <a:r>
              <a:rPr lang="cs-CZ" dirty="0" err="1">
                <a:solidFill>
                  <a:srgbClr val="000000"/>
                </a:solidFill>
                <a:sym typeface="Calibri"/>
              </a:rPr>
              <a:t>Antanevičius</a:t>
            </a:r>
            <a:r>
              <a:rPr lang="cs-CZ" dirty="0">
                <a:solidFill>
                  <a:srgbClr val="000000"/>
                </a:solidFill>
                <a:sym typeface="Calibri"/>
              </a:rPr>
              <a:t> (s)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000000"/>
                </a:solidFill>
                <a:sym typeface="Calibri"/>
              </a:rPr>
              <a:t>Lithuania</a:t>
            </a:r>
            <a:endParaRPr lang="sk-SK" dirty="0">
              <a:solidFill>
                <a:srgbClr val="000000"/>
              </a:solidFill>
              <a:sym typeface="Calibri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Renata </a:t>
            </a:r>
            <a:r>
              <a:rPr lang="cs-CZ" dirty="0" err="1"/>
              <a:t>Stencel</a:t>
            </a:r>
            <a:r>
              <a:rPr lang="cs-CZ" dirty="0"/>
              <a:t> (t)</a:t>
            </a:r>
          </a:p>
          <a:p>
            <a:pPr marL="0" indent="0">
              <a:buNone/>
            </a:pPr>
            <a:r>
              <a:rPr lang="cs-CZ" dirty="0"/>
              <a:t>Poland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7392955" y="1324596"/>
            <a:ext cx="3264493" cy="4666733"/>
          </a:xfrm>
          <a:prstGeom prst="rect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32E4A077-668E-FEEA-69F4-61A2C10F3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678" y="1733017"/>
            <a:ext cx="1706752" cy="1133682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9E7589E0-410D-3D09-A8C5-079DCC3191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642" r="24571"/>
          <a:stretch>
            <a:fillRect/>
          </a:stretch>
        </p:blipFill>
        <p:spPr>
          <a:xfrm>
            <a:off x="6660994" y="1182982"/>
            <a:ext cx="4704723" cy="517596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D47607F-7786-5C7C-7B41-A21C0D838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608" y="2930770"/>
            <a:ext cx="1706752" cy="11387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E2B1BC5-620A-8866-31A0-846D72DDD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608" y="4167644"/>
            <a:ext cx="1706752" cy="1070286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B74B3877-0DD7-167F-8F7B-1A0064B28E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608" y="5414108"/>
            <a:ext cx="1706752" cy="1057705"/>
          </a:xfrm>
          <a:prstGeom prst="rect">
            <a:avLst/>
          </a:prstGeom>
        </p:spPr>
      </p:pic>
      <p:cxnSp>
        <p:nvCxnSpPr>
          <p:cNvPr id="20" name="Přímá spojovací šipka 19">
            <a:extLst>
              <a:ext uri="{FF2B5EF4-FFF2-40B4-BE49-F238E27FC236}">
                <a16:creationId xmlns:a16="http://schemas.microsoft.com/office/drawing/2014/main" id="{2DC623F2-A8CA-87D5-5BF5-676D8BE359B4}"/>
              </a:ext>
            </a:extLst>
          </p:cNvPr>
          <p:cNvCxnSpPr>
            <a:cxnSpLocks/>
          </p:cNvCxnSpPr>
          <p:nvPr/>
        </p:nvCxnSpPr>
        <p:spPr>
          <a:xfrm>
            <a:off x="4106612" y="1720191"/>
            <a:ext cx="1945668" cy="2483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" name="Rukopis 33">
                <a:extLst>
                  <a:ext uri="{FF2B5EF4-FFF2-40B4-BE49-F238E27FC236}">
                    <a16:creationId xmlns:a16="http://schemas.microsoft.com/office/drawing/2014/main" id="{D2ABB785-A8EE-E6AF-3C65-DEA3038880A6}"/>
                  </a:ext>
                </a:extLst>
              </p14:cNvPr>
              <p14:cNvContentPartPr/>
              <p14:nvPr/>
            </p14:nvContentPartPr>
            <p14:xfrm>
              <a:off x="6061065" y="1560244"/>
              <a:ext cx="120600" cy="732960"/>
            </p14:xfrm>
          </p:contentPart>
        </mc:Choice>
        <mc:Fallback xmlns="">
          <p:pic>
            <p:nvPicPr>
              <p:cNvPr id="34" name="Rukopis 33">
                <a:extLst>
                  <a:ext uri="{FF2B5EF4-FFF2-40B4-BE49-F238E27FC236}">
                    <a16:creationId xmlns:a16="http://schemas.microsoft.com/office/drawing/2014/main" id="{D2ABB785-A8EE-E6AF-3C65-DEA3038880A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50625" y="1549804"/>
                <a:ext cx="141840" cy="754200"/>
              </a:xfrm>
              <a:prstGeom prst="rect">
                <a:avLst/>
              </a:prstGeom>
            </p:spPr>
          </p:pic>
        </mc:Fallback>
      </mc:AlternateContent>
      <p:cxnSp>
        <p:nvCxnSpPr>
          <p:cNvPr id="35" name="Přímá spojovací šipka 34">
            <a:extLst>
              <a:ext uri="{FF2B5EF4-FFF2-40B4-BE49-F238E27FC236}">
                <a16:creationId xmlns:a16="http://schemas.microsoft.com/office/drawing/2014/main" id="{978B8FE6-2E93-A6F7-01EB-C44CB5A0AC4D}"/>
              </a:ext>
            </a:extLst>
          </p:cNvPr>
          <p:cNvCxnSpPr>
            <a:cxnSpLocks/>
          </p:cNvCxnSpPr>
          <p:nvPr/>
        </p:nvCxnSpPr>
        <p:spPr>
          <a:xfrm flipH="1">
            <a:off x="5996430" y="1068967"/>
            <a:ext cx="7629" cy="183710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2" name="Rukopis 41">
                <a:extLst>
                  <a:ext uri="{FF2B5EF4-FFF2-40B4-BE49-F238E27FC236}">
                    <a16:creationId xmlns:a16="http://schemas.microsoft.com/office/drawing/2014/main" id="{D8FA1466-20B9-9130-A995-FAC360936057}"/>
                  </a:ext>
                </a:extLst>
              </p14:cNvPr>
              <p14:cNvContentPartPr/>
              <p14:nvPr/>
            </p14:nvContentPartPr>
            <p14:xfrm>
              <a:off x="5989662" y="1238731"/>
              <a:ext cx="95040" cy="573480"/>
            </p14:xfrm>
          </p:contentPart>
        </mc:Choice>
        <mc:Fallback xmlns="">
          <p:pic>
            <p:nvPicPr>
              <p:cNvPr id="42" name="Rukopis 41">
                <a:extLst>
                  <a:ext uri="{FF2B5EF4-FFF2-40B4-BE49-F238E27FC236}">
                    <a16:creationId xmlns:a16="http://schemas.microsoft.com/office/drawing/2014/main" id="{D8FA1466-20B9-9130-A995-FAC36093605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78862" y="1228291"/>
                <a:ext cx="11628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Rukopis 42">
                <a:extLst>
                  <a:ext uri="{FF2B5EF4-FFF2-40B4-BE49-F238E27FC236}">
                    <a16:creationId xmlns:a16="http://schemas.microsoft.com/office/drawing/2014/main" id="{82E31FDD-E319-FEF0-0759-22054F8FD413}"/>
                  </a:ext>
                </a:extLst>
              </p14:cNvPr>
              <p14:cNvContentPartPr/>
              <p14:nvPr/>
            </p14:nvContentPartPr>
            <p14:xfrm>
              <a:off x="6019902" y="2789251"/>
              <a:ext cx="69480" cy="233640"/>
            </p14:xfrm>
          </p:contentPart>
        </mc:Choice>
        <mc:Fallback xmlns="">
          <p:pic>
            <p:nvPicPr>
              <p:cNvPr id="43" name="Rukopis 42">
                <a:extLst>
                  <a:ext uri="{FF2B5EF4-FFF2-40B4-BE49-F238E27FC236}">
                    <a16:creationId xmlns:a16="http://schemas.microsoft.com/office/drawing/2014/main" id="{82E31FDD-E319-FEF0-0759-22054F8FD41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09102" y="2778451"/>
                <a:ext cx="90720" cy="254880"/>
              </a:xfrm>
              <a:prstGeom prst="rect">
                <a:avLst/>
              </a:prstGeom>
            </p:spPr>
          </p:pic>
        </mc:Fallback>
      </mc:AlternateContent>
      <p:cxnSp>
        <p:nvCxnSpPr>
          <p:cNvPr id="44" name="Přímá spojovací šipka 43">
            <a:extLst>
              <a:ext uri="{FF2B5EF4-FFF2-40B4-BE49-F238E27FC236}">
                <a16:creationId xmlns:a16="http://schemas.microsoft.com/office/drawing/2014/main" id="{C7E4C3B3-4606-4D2F-10D5-EA0E4D316C0D}"/>
              </a:ext>
            </a:extLst>
          </p:cNvPr>
          <p:cNvCxnSpPr>
            <a:cxnSpLocks/>
          </p:cNvCxnSpPr>
          <p:nvPr/>
        </p:nvCxnSpPr>
        <p:spPr>
          <a:xfrm>
            <a:off x="3797820" y="2930770"/>
            <a:ext cx="2563252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" name="Rukopis 50">
                <a:extLst>
                  <a:ext uri="{FF2B5EF4-FFF2-40B4-BE49-F238E27FC236}">
                    <a16:creationId xmlns:a16="http://schemas.microsoft.com/office/drawing/2014/main" id="{989581D8-7D12-6F1F-3453-F7F6423EDAA4}"/>
                  </a:ext>
                </a:extLst>
              </p14:cNvPr>
              <p14:cNvContentPartPr/>
              <p14:nvPr/>
            </p14:nvContentPartPr>
            <p14:xfrm>
              <a:off x="3803029" y="2744735"/>
              <a:ext cx="226800" cy="399240"/>
            </p14:xfrm>
          </p:contentPart>
        </mc:Choice>
        <mc:Fallback xmlns="">
          <p:pic>
            <p:nvPicPr>
              <p:cNvPr id="51" name="Rukopis 50">
                <a:extLst>
                  <a:ext uri="{FF2B5EF4-FFF2-40B4-BE49-F238E27FC236}">
                    <a16:creationId xmlns:a16="http://schemas.microsoft.com/office/drawing/2014/main" id="{989581D8-7D12-6F1F-3453-F7F6423EDAA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92229" y="2734295"/>
                <a:ext cx="24804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2" name="Rukopis 51">
                <a:extLst>
                  <a:ext uri="{FF2B5EF4-FFF2-40B4-BE49-F238E27FC236}">
                    <a16:creationId xmlns:a16="http://schemas.microsoft.com/office/drawing/2014/main" id="{0DA5C2FE-10DA-8576-CCAB-A9D53581790C}"/>
                  </a:ext>
                </a:extLst>
              </p14:cNvPr>
              <p14:cNvContentPartPr/>
              <p14:nvPr/>
            </p14:nvContentPartPr>
            <p14:xfrm>
              <a:off x="4038469" y="2746535"/>
              <a:ext cx="242640" cy="375840"/>
            </p14:xfrm>
          </p:contentPart>
        </mc:Choice>
        <mc:Fallback xmlns="">
          <p:pic>
            <p:nvPicPr>
              <p:cNvPr id="52" name="Rukopis 51">
                <a:extLst>
                  <a:ext uri="{FF2B5EF4-FFF2-40B4-BE49-F238E27FC236}">
                    <a16:creationId xmlns:a16="http://schemas.microsoft.com/office/drawing/2014/main" id="{0DA5C2FE-10DA-8576-CCAB-A9D53581790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27669" y="2736095"/>
                <a:ext cx="26388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" name="Rukopis 52">
                <a:extLst>
                  <a:ext uri="{FF2B5EF4-FFF2-40B4-BE49-F238E27FC236}">
                    <a16:creationId xmlns:a16="http://schemas.microsoft.com/office/drawing/2014/main" id="{2C088B81-3041-D996-AECF-46223AE67194}"/>
                  </a:ext>
                </a:extLst>
              </p14:cNvPr>
              <p14:cNvContentPartPr/>
              <p14:nvPr/>
            </p14:nvContentPartPr>
            <p14:xfrm>
              <a:off x="5998669" y="2820335"/>
              <a:ext cx="365040" cy="233280"/>
            </p14:xfrm>
          </p:contentPart>
        </mc:Choice>
        <mc:Fallback xmlns="">
          <p:pic>
            <p:nvPicPr>
              <p:cNvPr id="53" name="Rukopis 52">
                <a:extLst>
                  <a:ext uri="{FF2B5EF4-FFF2-40B4-BE49-F238E27FC236}">
                    <a16:creationId xmlns:a16="http://schemas.microsoft.com/office/drawing/2014/main" id="{2C088B81-3041-D996-AECF-46223AE6719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88229" y="2809895"/>
                <a:ext cx="3862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5" name="Rukopis 54">
                <a:extLst>
                  <a:ext uri="{FF2B5EF4-FFF2-40B4-BE49-F238E27FC236}">
                    <a16:creationId xmlns:a16="http://schemas.microsoft.com/office/drawing/2014/main" id="{EAAEDAB1-3DF0-8356-9C18-B0E23FF7ED9E}"/>
                  </a:ext>
                </a:extLst>
              </p14:cNvPr>
              <p14:cNvContentPartPr/>
              <p14:nvPr/>
            </p14:nvContentPartPr>
            <p14:xfrm>
              <a:off x="5975727" y="1064713"/>
              <a:ext cx="55800" cy="715680"/>
            </p14:xfrm>
          </p:contentPart>
        </mc:Choice>
        <mc:Fallback xmlns="">
          <p:pic>
            <p:nvPicPr>
              <p:cNvPr id="55" name="Rukopis 54">
                <a:extLst>
                  <a:ext uri="{FF2B5EF4-FFF2-40B4-BE49-F238E27FC236}">
                    <a16:creationId xmlns:a16="http://schemas.microsoft.com/office/drawing/2014/main" id="{EAAEDAB1-3DF0-8356-9C18-B0E23FF7ED9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65287" y="1053913"/>
                <a:ext cx="77040" cy="73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6" name="Rukopis 55">
                <a:extLst>
                  <a:ext uri="{FF2B5EF4-FFF2-40B4-BE49-F238E27FC236}">
                    <a16:creationId xmlns:a16="http://schemas.microsoft.com/office/drawing/2014/main" id="{92E429CC-09D7-3D83-CFEB-2AE705060A78}"/>
                  </a:ext>
                </a:extLst>
              </p14:cNvPr>
              <p14:cNvContentPartPr/>
              <p14:nvPr/>
            </p14:nvContentPartPr>
            <p14:xfrm>
              <a:off x="5989767" y="2844553"/>
              <a:ext cx="74160" cy="57960"/>
            </p14:xfrm>
          </p:contentPart>
        </mc:Choice>
        <mc:Fallback xmlns="">
          <p:pic>
            <p:nvPicPr>
              <p:cNvPr id="56" name="Rukopis 55">
                <a:extLst>
                  <a:ext uri="{FF2B5EF4-FFF2-40B4-BE49-F238E27FC236}">
                    <a16:creationId xmlns:a16="http://schemas.microsoft.com/office/drawing/2014/main" id="{92E429CC-09D7-3D83-CFEB-2AE705060A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79327" y="2834113"/>
                <a:ext cx="954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7" name="Rukopis 56">
                <a:extLst>
                  <a:ext uri="{FF2B5EF4-FFF2-40B4-BE49-F238E27FC236}">
                    <a16:creationId xmlns:a16="http://schemas.microsoft.com/office/drawing/2014/main" id="{133DEE45-2A46-977F-734B-24369012235A}"/>
                  </a:ext>
                </a:extLst>
              </p14:cNvPr>
              <p14:cNvContentPartPr/>
              <p14:nvPr/>
            </p14:nvContentPartPr>
            <p14:xfrm>
              <a:off x="4066287" y="1620553"/>
              <a:ext cx="215280" cy="193680"/>
            </p14:xfrm>
          </p:contentPart>
        </mc:Choice>
        <mc:Fallback xmlns="">
          <p:pic>
            <p:nvPicPr>
              <p:cNvPr id="57" name="Rukopis 56">
                <a:extLst>
                  <a:ext uri="{FF2B5EF4-FFF2-40B4-BE49-F238E27FC236}">
                    <a16:creationId xmlns:a16="http://schemas.microsoft.com/office/drawing/2014/main" id="{133DEE45-2A46-977F-734B-24369012235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55487" y="1609753"/>
                <a:ext cx="236520" cy="214920"/>
              </a:xfrm>
              <a:prstGeom prst="rect">
                <a:avLst/>
              </a:prstGeom>
            </p:spPr>
          </p:pic>
        </mc:Fallback>
      </mc:AlternateContent>
      <p:cxnSp>
        <p:nvCxnSpPr>
          <p:cNvPr id="58" name="Přímá spojovací šipka 57">
            <a:extLst>
              <a:ext uri="{FF2B5EF4-FFF2-40B4-BE49-F238E27FC236}">
                <a16:creationId xmlns:a16="http://schemas.microsoft.com/office/drawing/2014/main" id="{72FA9F98-E7D9-5BCD-30BE-184CAA149171}"/>
              </a:ext>
            </a:extLst>
          </p:cNvPr>
          <p:cNvCxnSpPr>
            <a:cxnSpLocks/>
          </p:cNvCxnSpPr>
          <p:nvPr/>
        </p:nvCxnSpPr>
        <p:spPr>
          <a:xfrm flipV="1">
            <a:off x="3794389" y="4060556"/>
            <a:ext cx="2386800" cy="893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" name="Rukopis 60">
                <a:extLst>
                  <a:ext uri="{FF2B5EF4-FFF2-40B4-BE49-F238E27FC236}">
                    <a16:creationId xmlns:a16="http://schemas.microsoft.com/office/drawing/2014/main" id="{0F944B5E-9A0F-CFA4-7CDE-DE738BC9D6F4}"/>
                  </a:ext>
                </a:extLst>
              </p14:cNvPr>
              <p14:cNvContentPartPr/>
              <p14:nvPr/>
            </p14:nvContentPartPr>
            <p14:xfrm>
              <a:off x="6001204" y="3887305"/>
              <a:ext cx="178200" cy="327960"/>
            </p14:xfrm>
          </p:contentPart>
        </mc:Choice>
        <mc:Fallback xmlns="">
          <p:pic>
            <p:nvPicPr>
              <p:cNvPr id="61" name="Rukopis 60">
                <a:extLst>
                  <a:ext uri="{FF2B5EF4-FFF2-40B4-BE49-F238E27FC236}">
                    <a16:creationId xmlns:a16="http://schemas.microsoft.com/office/drawing/2014/main" id="{0F944B5E-9A0F-CFA4-7CDE-DE738BC9D6F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90404" y="3876505"/>
                <a:ext cx="19944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2" name="Rukopis 61">
                <a:extLst>
                  <a:ext uri="{FF2B5EF4-FFF2-40B4-BE49-F238E27FC236}">
                    <a16:creationId xmlns:a16="http://schemas.microsoft.com/office/drawing/2014/main" id="{71F5004B-985B-92C5-AA29-34C3D6B617F6}"/>
                  </a:ext>
                </a:extLst>
              </p14:cNvPr>
              <p14:cNvContentPartPr/>
              <p14:nvPr/>
            </p14:nvContentPartPr>
            <p14:xfrm>
              <a:off x="3756964" y="3962185"/>
              <a:ext cx="528840" cy="221040"/>
            </p14:xfrm>
          </p:contentPart>
        </mc:Choice>
        <mc:Fallback xmlns="">
          <p:pic>
            <p:nvPicPr>
              <p:cNvPr id="62" name="Rukopis 61">
                <a:extLst>
                  <a:ext uri="{FF2B5EF4-FFF2-40B4-BE49-F238E27FC236}">
                    <a16:creationId xmlns:a16="http://schemas.microsoft.com/office/drawing/2014/main" id="{71F5004B-985B-92C5-AA29-34C3D6B617F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46524" y="3951745"/>
                <a:ext cx="550080" cy="242280"/>
              </a:xfrm>
              <a:prstGeom prst="rect">
                <a:avLst/>
              </a:prstGeom>
            </p:spPr>
          </p:pic>
        </mc:Fallback>
      </mc:AlternateContent>
      <p:cxnSp>
        <p:nvCxnSpPr>
          <p:cNvPr id="63" name="Přímá spojovací šipka 62">
            <a:extLst>
              <a:ext uri="{FF2B5EF4-FFF2-40B4-BE49-F238E27FC236}">
                <a16:creationId xmlns:a16="http://schemas.microsoft.com/office/drawing/2014/main" id="{AE325D51-160F-CE9B-143A-074F3D93BCAF}"/>
              </a:ext>
            </a:extLst>
          </p:cNvPr>
          <p:cNvCxnSpPr>
            <a:cxnSpLocks/>
          </p:cNvCxnSpPr>
          <p:nvPr/>
        </p:nvCxnSpPr>
        <p:spPr>
          <a:xfrm>
            <a:off x="4066287" y="5414108"/>
            <a:ext cx="2055078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šipka 68">
            <a:extLst>
              <a:ext uri="{FF2B5EF4-FFF2-40B4-BE49-F238E27FC236}">
                <a16:creationId xmlns:a16="http://schemas.microsoft.com/office/drawing/2014/main" id="{7FBEAEEA-9916-19A5-B800-7C33DD240BB8}"/>
              </a:ext>
            </a:extLst>
          </p:cNvPr>
          <p:cNvCxnSpPr>
            <a:cxnSpLocks/>
          </p:cNvCxnSpPr>
          <p:nvPr/>
        </p:nvCxnSpPr>
        <p:spPr>
          <a:xfrm>
            <a:off x="5989662" y="5336081"/>
            <a:ext cx="0" cy="131165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7" name="Rukopis 76">
                <a:extLst>
                  <a:ext uri="{FF2B5EF4-FFF2-40B4-BE49-F238E27FC236}">
                    <a16:creationId xmlns:a16="http://schemas.microsoft.com/office/drawing/2014/main" id="{3969FA80-33C9-3684-FD9E-D64F1C3FCB58}"/>
                  </a:ext>
                </a:extLst>
              </p14:cNvPr>
              <p14:cNvContentPartPr/>
              <p14:nvPr/>
            </p14:nvContentPartPr>
            <p14:xfrm>
              <a:off x="6100313" y="5326771"/>
              <a:ext cx="16560" cy="169920"/>
            </p14:xfrm>
          </p:contentPart>
        </mc:Choice>
        <mc:Fallback xmlns="">
          <p:pic>
            <p:nvPicPr>
              <p:cNvPr id="77" name="Rukopis 76">
                <a:extLst>
                  <a:ext uri="{FF2B5EF4-FFF2-40B4-BE49-F238E27FC236}">
                    <a16:creationId xmlns:a16="http://schemas.microsoft.com/office/drawing/2014/main" id="{3969FA80-33C9-3684-FD9E-D64F1C3FCB5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89873" y="5316331"/>
                <a:ext cx="378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8" name="Rukopis 77">
                <a:extLst>
                  <a:ext uri="{FF2B5EF4-FFF2-40B4-BE49-F238E27FC236}">
                    <a16:creationId xmlns:a16="http://schemas.microsoft.com/office/drawing/2014/main" id="{EB31D68C-0582-5E5D-0344-9B037842140A}"/>
                  </a:ext>
                </a:extLst>
              </p14:cNvPr>
              <p14:cNvContentPartPr/>
              <p14:nvPr/>
            </p14:nvContentPartPr>
            <p14:xfrm>
              <a:off x="6005633" y="5306251"/>
              <a:ext cx="118080" cy="232200"/>
            </p14:xfrm>
          </p:contentPart>
        </mc:Choice>
        <mc:Fallback xmlns="">
          <p:pic>
            <p:nvPicPr>
              <p:cNvPr id="78" name="Rukopis 77">
                <a:extLst>
                  <a:ext uri="{FF2B5EF4-FFF2-40B4-BE49-F238E27FC236}">
                    <a16:creationId xmlns:a16="http://schemas.microsoft.com/office/drawing/2014/main" id="{EB31D68C-0582-5E5D-0344-9B037842140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95193" y="5295811"/>
                <a:ext cx="13932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9" name="Rukopis 78">
                <a:extLst>
                  <a:ext uri="{FF2B5EF4-FFF2-40B4-BE49-F238E27FC236}">
                    <a16:creationId xmlns:a16="http://schemas.microsoft.com/office/drawing/2014/main" id="{3A47BFB2-8D51-416B-5E9F-E4957359021D}"/>
                  </a:ext>
                </a:extLst>
              </p14:cNvPr>
              <p14:cNvContentPartPr/>
              <p14:nvPr/>
            </p14:nvContentPartPr>
            <p14:xfrm>
              <a:off x="5982593" y="5327131"/>
              <a:ext cx="28080" cy="74160"/>
            </p14:xfrm>
          </p:contentPart>
        </mc:Choice>
        <mc:Fallback xmlns="">
          <p:pic>
            <p:nvPicPr>
              <p:cNvPr id="79" name="Rukopis 78">
                <a:extLst>
                  <a:ext uri="{FF2B5EF4-FFF2-40B4-BE49-F238E27FC236}">
                    <a16:creationId xmlns:a16="http://schemas.microsoft.com/office/drawing/2014/main" id="{3A47BFB2-8D51-416B-5E9F-E4957359021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72153" y="5316691"/>
                <a:ext cx="493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0" name="Rukopis 79">
                <a:extLst>
                  <a:ext uri="{FF2B5EF4-FFF2-40B4-BE49-F238E27FC236}">
                    <a16:creationId xmlns:a16="http://schemas.microsoft.com/office/drawing/2014/main" id="{3EA5CBC8-8D52-E404-432C-386B1FE19269}"/>
                  </a:ext>
                </a:extLst>
              </p14:cNvPr>
              <p14:cNvContentPartPr/>
              <p14:nvPr/>
            </p14:nvContentPartPr>
            <p14:xfrm>
              <a:off x="5940691" y="6456451"/>
              <a:ext cx="103320" cy="219240"/>
            </p14:xfrm>
          </p:contentPart>
        </mc:Choice>
        <mc:Fallback xmlns="">
          <p:pic>
            <p:nvPicPr>
              <p:cNvPr id="80" name="Rukopis 79">
                <a:extLst>
                  <a:ext uri="{FF2B5EF4-FFF2-40B4-BE49-F238E27FC236}">
                    <a16:creationId xmlns:a16="http://schemas.microsoft.com/office/drawing/2014/main" id="{3EA5CBC8-8D52-E404-432C-386B1FE1926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29891" y="6445651"/>
                <a:ext cx="124560" cy="240480"/>
              </a:xfrm>
              <a:prstGeom prst="rect">
                <a:avLst/>
              </a:prstGeom>
            </p:spPr>
          </p:pic>
        </mc:Fallback>
      </mc:AlternateContent>
      <p:cxnSp>
        <p:nvCxnSpPr>
          <p:cNvPr id="82" name="Přímá spojovací šipka 81">
            <a:extLst>
              <a:ext uri="{FF2B5EF4-FFF2-40B4-BE49-F238E27FC236}">
                <a16:creationId xmlns:a16="http://schemas.microsoft.com/office/drawing/2014/main" id="{015703F8-62EF-94BC-D323-42612BCDF3D6}"/>
              </a:ext>
            </a:extLst>
          </p:cNvPr>
          <p:cNvCxnSpPr>
            <a:cxnSpLocks/>
          </p:cNvCxnSpPr>
          <p:nvPr/>
        </p:nvCxnSpPr>
        <p:spPr>
          <a:xfrm flipH="1">
            <a:off x="4283387" y="5313010"/>
            <a:ext cx="2417" cy="139967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8" name="Rukopis 87">
                <a:extLst>
                  <a:ext uri="{FF2B5EF4-FFF2-40B4-BE49-F238E27FC236}">
                    <a16:creationId xmlns:a16="http://schemas.microsoft.com/office/drawing/2014/main" id="{93343B10-3F57-8310-EBB4-222993716F60}"/>
                  </a:ext>
                </a:extLst>
              </p14:cNvPr>
              <p14:cNvContentPartPr/>
              <p14:nvPr/>
            </p14:nvContentPartPr>
            <p14:xfrm>
              <a:off x="4063778" y="5282851"/>
              <a:ext cx="248400" cy="285840"/>
            </p14:xfrm>
          </p:contentPart>
        </mc:Choice>
        <mc:Fallback xmlns="">
          <p:pic>
            <p:nvPicPr>
              <p:cNvPr id="88" name="Rukopis 87">
                <a:extLst>
                  <a:ext uri="{FF2B5EF4-FFF2-40B4-BE49-F238E27FC236}">
                    <a16:creationId xmlns:a16="http://schemas.microsoft.com/office/drawing/2014/main" id="{93343B10-3F57-8310-EBB4-222993716F6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053338" y="5272051"/>
                <a:ext cx="2696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9" name="Rukopis 88">
                <a:extLst>
                  <a:ext uri="{FF2B5EF4-FFF2-40B4-BE49-F238E27FC236}">
                    <a16:creationId xmlns:a16="http://schemas.microsoft.com/office/drawing/2014/main" id="{E23634C3-DAC2-1CA7-592F-1C67A929597D}"/>
                  </a:ext>
                </a:extLst>
              </p14:cNvPr>
              <p14:cNvContentPartPr/>
              <p14:nvPr/>
            </p14:nvContentPartPr>
            <p14:xfrm>
              <a:off x="4230098" y="6476971"/>
              <a:ext cx="83520" cy="338400"/>
            </p14:xfrm>
          </p:contentPart>
        </mc:Choice>
        <mc:Fallback xmlns="">
          <p:pic>
            <p:nvPicPr>
              <p:cNvPr id="89" name="Rukopis 88">
                <a:extLst>
                  <a:ext uri="{FF2B5EF4-FFF2-40B4-BE49-F238E27FC236}">
                    <a16:creationId xmlns:a16="http://schemas.microsoft.com/office/drawing/2014/main" id="{E23634C3-DAC2-1CA7-592F-1C67A929597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219298" y="6466171"/>
                <a:ext cx="104760" cy="35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879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033" y="365125"/>
            <a:ext cx="10728767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Steps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009" y="1825625"/>
            <a:ext cx="113316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b="1" dirty="0"/>
              <a:t>PARTICLE FREE LYSATE – </a:t>
            </a:r>
            <a:r>
              <a:rPr lang="sk-SK" b="1" dirty="0" err="1"/>
              <a:t>o-NPG-test</a:t>
            </a:r>
            <a:r>
              <a:rPr lang="sk-SK" b="1" dirty="0"/>
              <a:t> (</a:t>
            </a:r>
            <a:r>
              <a:rPr lang="sk-SK" b="1" dirty="0" err="1"/>
              <a:t>enzymatic</a:t>
            </a:r>
            <a:r>
              <a:rPr lang="sk-SK" b="1" dirty="0"/>
              <a:t> </a:t>
            </a:r>
            <a:r>
              <a:rPr lang="sk-SK" b="1" dirty="0" err="1"/>
              <a:t>activity</a:t>
            </a:r>
            <a:r>
              <a:rPr lang="sk-SK" b="1" dirty="0"/>
              <a:t> </a:t>
            </a:r>
            <a:r>
              <a:rPr lang="sk-SK" b="1" dirty="0" err="1"/>
              <a:t>assay</a:t>
            </a:r>
            <a:r>
              <a:rPr lang="sk-SK" b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ANION EXCHANGE CHROMATOGRAPHY (AEXC) – </a:t>
            </a:r>
            <a:r>
              <a:rPr lang="sk-SK" dirty="0" err="1"/>
              <a:t>o-NPG</a:t>
            </a:r>
            <a:r>
              <a:rPr lang="sk-SK" dirty="0"/>
              <a:t> + </a:t>
            </a:r>
            <a:r>
              <a:rPr lang="sk-SK" dirty="0" err="1"/>
              <a:t>photometer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SDS – PAGE – </a:t>
            </a:r>
            <a:r>
              <a:rPr lang="sk-SK" dirty="0" err="1"/>
              <a:t>gel</a:t>
            </a:r>
            <a:r>
              <a:rPr lang="sk-SK" dirty="0"/>
              <a:t> + </a:t>
            </a:r>
            <a:r>
              <a:rPr lang="sk-SK" dirty="0" err="1"/>
              <a:t>calibration</a:t>
            </a:r>
            <a:r>
              <a:rPr lang="sk-SK" dirty="0"/>
              <a:t> </a:t>
            </a:r>
            <a:r>
              <a:rPr lang="sk-SK" dirty="0" err="1"/>
              <a:t>line</a:t>
            </a:r>
            <a:r>
              <a:rPr lang="sk-SK" dirty="0"/>
              <a:t> (</a:t>
            </a:r>
            <a:r>
              <a:rPr lang="sk-SK" dirty="0" err="1"/>
              <a:t>purity</a:t>
            </a:r>
            <a:r>
              <a:rPr lang="sk-SK" dirty="0"/>
              <a:t>, </a:t>
            </a:r>
            <a:r>
              <a:rPr lang="sk-SK" dirty="0" err="1"/>
              <a:t>molecular</a:t>
            </a:r>
            <a:r>
              <a:rPr lang="sk-SK" dirty="0"/>
              <a:t> </a:t>
            </a:r>
            <a:r>
              <a:rPr lang="sk-SK" dirty="0" err="1"/>
              <a:t>weight</a:t>
            </a:r>
            <a:r>
              <a:rPr lang="sk-SK" dirty="0"/>
              <a:t> – </a:t>
            </a:r>
            <a:r>
              <a:rPr lang="sk-SK" dirty="0" err="1"/>
              <a:t>lactase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RAW MILK TEST – </a:t>
            </a:r>
            <a:r>
              <a:rPr lang="sk-SK" dirty="0" err="1"/>
              <a:t>colour</a:t>
            </a:r>
            <a:r>
              <a:rPr lang="sk-SK" dirty="0"/>
              <a:t> </a:t>
            </a:r>
            <a:r>
              <a:rPr lang="sk-SK" dirty="0" err="1"/>
              <a:t>change</a:t>
            </a:r>
            <a:r>
              <a:rPr lang="sk-SK" dirty="0"/>
              <a:t> (</a:t>
            </a:r>
            <a:r>
              <a:rPr lang="sk-SK" dirty="0" err="1"/>
              <a:t>conc</a:t>
            </a:r>
            <a:r>
              <a:rPr lang="sk-SK" dirty="0"/>
              <a:t>.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glucose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567358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8854" cy="1325563"/>
          </a:xfrm>
        </p:spPr>
        <p:txBody>
          <a:bodyPr/>
          <a:lstStyle/>
          <a:p>
            <a:r>
              <a:rPr lang="sk-SK" b="1" dirty="0"/>
              <a:t>O-NPG-TEST </a:t>
            </a:r>
            <a:r>
              <a:rPr lang="sk-SK" b="1" dirty="0" err="1"/>
              <a:t>of</a:t>
            </a:r>
            <a:r>
              <a:rPr lang="sk-SK" b="1" dirty="0"/>
              <a:t> 1:10 </a:t>
            </a:r>
            <a:r>
              <a:rPr lang="sk-SK" b="1" dirty="0" err="1"/>
              <a:t>diluted</a:t>
            </a:r>
            <a:r>
              <a:rPr lang="sk-SK" b="1" dirty="0"/>
              <a:t> </a:t>
            </a:r>
            <a:r>
              <a:rPr lang="sk-SK" b="1" dirty="0" err="1"/>
              <a:t>Particle</a:t>
            </a:r>
            <a:r>
              <a:rPr lang="sk-SK" b="1" dirty="0"/>
              <a:t> </a:t>
            </a:r>
            <a:r>
              <a:rPr lang="sk-SK" b="1" dirty="0" err="1"/>
              <a:t>Free</a:t>
            </a:r>
            <a:r>
              <a:rPr lang="sk-SK" b="1" dirty="0"/>
              <a:t> </a:t>
            </a:r>
            <a:r>
              <a:rPr lang="sk-SK" b="1" dirty="0" err="1"/>
              <a:t>Lysate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937548" y="1692843"/>
            <a:ext cx="95954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Test 50 </a:t>
            </a:r>
            <a:r>
              <a:rPr lang="sk-SK" sz="2800" dirty="0">
                <a:sym typeface="Symbol"/>
              </a:rPr>
              <a:t>L </a:t>
            </a:r>
            <a:r>
              <a:rPr lang="sk-SK" sz="2800" dirty="0" err="1">
                <a:sym typeface="Symbol"/>
              </a:rPr>
              <a:t>supernatant</a:t>
            </a:r>
            <a:r>
              <a:rPr lang="sk-SK" sz="2800" dirty="0">
                <a:sym typeface="Symbol"/>
              </a:rPr>
              <a:t> + 500 L </a:t>
            </a:r>
            <a:r>
              <a:rPr lang="sk-SK" sz="2800" dirty="0" err="1">
                <a:sym typeface="Symbol"/>
              </a:rPr>
              <a:t>o-NPG-solution</a:t>
            </a:r>
            <a:r>
              <a:rPr lang="sk-SK" sz="2800" dirty="0">
                <a:sym typeface="Symbol"/>
              </a:rPr>
              <a:t>.</a:t>
            </a:r>
          </a:p>
          <a:p>
            <a:endParaRPr lang="sk-SK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sz="2800" b="1" dirty="0"/>
              <a:t>Observation: </a:t>
            </a:r>
            <a:r>
              <a:rPr lang="cs-CZ" sz="2800" dirty="0" err="1"/>
              <a:t>yellow</a:t>
            </a:r>
            <a:r>
              <a:rPr lang="cs-CZ" sz="2800" dirty="0"/>
              <a:t> </a:t>
            </a:r>
            <a:r>
              <a:rPr lang="cs-CZ" sz="2800" dirty="0" err="1"/>
              <a:t>color</a:t>
            </a:r>
            <a:r>
              <a:rPr lang="cs-CZ" sz="2800" dirty="0"/>
              <a:t> in the </a:t>
            </a:r>
            <a:r>
              <a:rPr lang="cs-CZ" sz="2800" dirty="0" err="1"/>
              <a:t>cuvette</a:t>
            </a:r>
            <a:endParaRPr lang="sk-SK" sz="2800" dirty="0"/>
          </a:p>
          <a:p>
            <a:pPr marL="285750" indent="-285750">
              <a:buFont typeface="Arial" pitchFamily="34" charset="0"/>
              <a:buChar char="•"/>
            </a:pPr>
            <a:endParaRPr lang="sk-SK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sz="2800" b="1" dirty="0"/>
              <a:t>Evaluation: </a:t>
            </a:r>
            <a:r>
              <a:rPr lang="sk-SK" sz="2800" dirty="0">
                <a:sym typeface="Symbol"/>
              </a:rPr>
              <a:t>(14) bond was</a:t>
            </a:r>
            <a:r>
              <a:rPr lang="cs-CZ" sz="2800" dirty="0">
                <a:sym typeface="Symbol"/>
              </a:rPr>
              <a:t> </a:t>
            </a:r>
            <a:r>
              <a:rPr lang="sk-SK" sz="2800" dirty="0">
                <a:sym typeface="Symbol"/>
              </a:rPr>
              <a:t>broken down</a:t>
            </a:r>
          </a:p>
          <a:p>
            <a:pPr marL="285750" indent="-285750">
              <a:buFont typeface="Arial" pitchFamily="34" charset="0"/>
              <a:buChar char="•"/>
            </a:pPr>
            <a:endParaRPr lang="sk-SK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sz="2800" b="1" dirty="0"/>
              <a:t>Conclusion: </a:t>
            </a:r>
            <a:r>
              <a:rPr lang="sk-SK" sz="2800" dirty="0"/>
              <a:t>lactase is present. </a:t>
            </a:r>
          </a:p>
          <a:p>
            <a:r>
              <a:rPr lang="sk-SK" sz="2800" dirty="0">
                <a:sym typeface="Symbol"/>
              </a:rPr>
              <a:t> </a:t>
            </a:r>
            <a:r>
              <a:rPr lang="sk-SK" sz="2800" dirty="0"/>
              <a:t>We can start AEXC.</a:t>
            </a:r>
            <a:endParaRPr lang="sk-SK" sz="2800" b="1" dirty="0"/>
          </a:p>
          <a:p>
            <a:pPr marL="285750" indent="-285750">
              <a:buFont typeface="Arial" pitchFamily="34" charset="0"/>
              <a:buChar char="•"/>
            </a:pPr>
            <a:endParaRPr lang="sk-SK" sz="2800" b="1" dirty="0"/>
          </a:p>
          <a:p>
            <a:pPr marL="285750" indent="-285750">
              <a:buFont typeface="Arial" pitchFamily="34" charset="0"/>
              <a:buChar char="•"/>
            </a:pPr>
            <a:endParaRPr lang="sk-SK" sz="2800" b="1" dirty="0"/>
          </a:p>
        </p:txBody>
      </p:sp>
      <p:sp>
        <p:nvSpPr>
          <p:cNvPr id="6" name="Obdĺžnik 5"/>
          <p:cNvSpPr/>
          <p:nvPr/>
        </p:nvSpPr>
        <p:spPr>
          <a:xfrm>
            <a:off x="9355015" y="2453054"/>
            <a:ext cx="2417885" cy="34465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9611587" y="3886876"/>
            <a:ext cx="184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Picture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cuvette</a:t>
            </a:r>
            <a:endParaRPr lang="sk-SK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3899FEA-6829-962A-DB1D-76074513A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295" y="2342130"/>
            <a:ext cx="2751323" cy="36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033" y="365125"/>
            <a:ext cx="10728767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Steps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009" y="1825625"/>
            <a:ext cx="113316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PARTICLE FREE LYSATE – </a:t>
            </a:r>
            <a:r>
              <a:rPr lang="sk-SK" dirty="0" err="1"/>
              <a:t>o-NPG-test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/>
              <a:t>ANION EXCHANGE CHROMATOGRAPHY (AEXC) – </a:t>
            </a:r>
            <a:r>
              <a:rPr lang="sk-SK" b="1" dirty="0" err="1"/>
              <a:t>o-NPG</a:t>
            </a:r>
            <a:r>
              <a:rPr lang="sk-SK" b="1" dirty="0"/>
              <a:t> + </a:t>
            </a:r>
            <a:r>
              <a:rPr lang="sk-SK" b="1" dirty="0" err="1"/>
              <a:t>photometer</a:t>
            </a:r>
            <a:r>
              <a:rPr lang="sk-SK" b="1" dirty="0"/>
              <a:t> (</a:t>
            </a:r>
            <a:r>
              <a:rPr lang="sk-SK" b="1" dirty="0" err="1"/>
              <a:t>enzymatic</a:t>
            </a:r>
            <a:r>
              <a:rPr lang="sk-SK" b="1" dirty="0"/>
              <a:t> </a:t>
            </a:r>
            <a:r>
              <a:rPr lang="sk-SK" b="1" dirty="0" err="1"/>
              <a:t>activity</a:t>
            </a:r>
            <a:r>
              <a:rPr lang="sk-SK" b="1" dirty="0"/>
              <a:t> </a:t>
            </a:r>
            <a:r>
              <a:rPr lang="sk-SK" b="1" dirty="0" err="1"/>
              <a:t>assay</a:t>
            </a:r>
            <a:r>
              <a:rPr lang="sk-SK" b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SDS – PAGE – </a:t>
            </a:r>
            <a:r>
              <a:rPr lang="sk-SK" dirty="0" err="1"/>
              <a:t>gel</a:t>
            </a:r>
            <a:r>
              <a:rPr lang="sk-SK" dirty="0"/>
              <a:t> + </a:t>
            </a:r>
            <a:r>
              <a:rPr lang="sk-SK" dirty="0" err="1"/>
              <a:t>calibration</a:t>
            </a:r>
            <a:r>
              <a:rPr lang="sk-SK" dirty="0"/>
              <a:t> </a:t>
            </a:r>
            <a:r>
              <a:rPr lang="sk-SK" dirty="0" err="1"/>
              <a:t>line</a:t>
            </a:r>
            <a:r>
              <a:rPr lang="sk-SK" dirty="0"/>
              <a:t> (</a:t>
            </a:r>
            <a:r>
              <a:rPr lang="sk-SK" dirty="0" err="1"/>
              <a:t>purity</a:t>
            </a:r>
            <a:r>
              <a:rPr lang="sk-SK" dirty="0"/>
              <a:t>, </a:t>
            </a:r>
            <a:r>
              <a:rPr lang="sk-SK" dirty="0" err="1"/>
              <a:t>molecular</a:t>
            </a:r>
            <a:r>
              <a:rPr lang="sk-SK" dirty="0"/>
              <a:t> </a:t>
            </a:r>
            <a:r>
              <a:rPr lang="sk-SK" dirty="0" err="1"/>
              <a:t>weight</a:t>
            </a:r>
            <a:r>
              <a:rPr lang="sk-SK" dirty="0"/>
              <a:t> – </a:t>
            </a:r>
            <a:r>
              <a:rPr lang="sk-SK" dirty="0" err="1"/>
              <a:t>lactase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RAW MILK TEST – </a:t>
            </a:r>
            <a:r>
              <a:rPr lang="sk-SK" dirty="0" err="1"/>
              <a:t>colour</a:t>
            </a:r>
            <a:r>
              <a:rPr lang="sk-SK" dirty="0"/>
              <a:t> </a:t>
            </a:r>
            <a:r>
              <a:rPr lang="sk-SK" dirty="0" err="1"/>
              <a:t>change</a:t>
            </a:r>
            <a:r>
              <a:rPr lang="sk-SK" dirty="0"/>
              <a:t> (</a:t>
            </a:r>
            <a:r>
              <a:rPr lang="sk-SK" dirty="0" err="1"/>
              <a:t>conc</a:t>
            </a:r>
            <a:r>
              <a:rPr lang="sk-SK" dirty="0"/>
              <a:t>.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glucose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242044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ANION EXCHANGE CHROMATOGRAPHY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6624" y="1478384"/>
            <a:ext cx="110952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err="1"/>
              <a:t>O-NPG-test</a:t>
            </a:r>
            <a:r>
              <a:rPr lang="sk-SK" dirty="0"/>
              <a:t> </a:t>
            </a:r>
            <a:r>
              <a:rPr lang="sk-SK" dirty="0" err="1"/>
              <a:t>measured</a:t>
            </a:r>
            <a:r>
              <a:rPr lang="sk-SK" dirty="0"/>
              <a:t> by </a:t>
            </a:r>
            <a:r>
              <a:rPr lang="sk-SK" dirty="0" err="1"/>
              <a:t>photometer</a:t>
            </a:r>
            <a:r>
              <a:rPr lang="sk-SK" dirty="0"/>
              <a:t> – 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measurement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Test 50 </a:t>
            </a:r>
            <a:r>
              <a:rPr lang="sk-SK" dirty="0">
                <a:sym typeface="Symbol"/>
              </a:rPr>
              <a:t>L </a:t>
            </a:r>
            <a:r>
              <a:rPr lang="sk-SK" dirty="0" err="1">
                <a:sym typeface="Symbol"/>
              </a:rPr>
              <a:t>eluate</a:t>
            </a:r>
            <a:r>
              <a:rPr lang="sk-SK" dirty="0">
                <a:sym typeface="Symbol"/>
              </a:rPr>
              <a:t> + 800 L </a:t>
            </a:r>
            <a:r>
              <a:rPr lang="sk-SK" dirty="0" err="1">
                <a:sym typeface="Symbol"/>
              </a:rPr>
              <a:t>o-NPG-solution</a:t>
            </a:r>
            <a:r>
              <a:rPr lang="sk-SK" dirty="0">
                <a:sym typeface="Symbol"/>
              </a:rPr>
              <a:t>.</a:t>
            </a:r>
            <a:endParaRPr lang="sk-SK" b="1" dirty="0">
              <a:sym typeface="Symbol"/>
            </a:endParaRPr>
          </a:p>
          <a:p>
            <a:endParaRPr lang="sk-SK" b="1" dirty="0">
              <a:sym typeface="Symbol"/>
            </a:endParaRPr>
          </a:p>
          <a:p>
            <a:r>
              <a:rPr lang="sk-SK" b="1" dirty="0">
                <a:sym typeface="Symbol"/>
              </a:rPr>
              <a:t>Observation: </a:t>
            </a:r>
            <a:r>
              <a:rPr lang="cs-CZ" dirty="0">
                <a:sym typeface="Symbol"/>
              </a:rPr>
              <a:t>we can </a:t>
            </a:r>
            <a:r>
              <a:rPr lang="cs-CZ" dirty="0" err="1">
                <a:sym typeface="Symbol"/>
              </a:rPr>
              <a:t>see</a:t>
            </a:r>
            <a:r>
              <a:rPr lang="cs-CZ" dirty="0">
                <a:sym typeface="Symbol"/>
              </a:rPr>
              <a:t> </a:t>
            </a:r>
            <a:r>
              <a:rPr lang="cs-CZ" dirty="0" err="1">
                <a:sym typeface="Symbol"/>
              </a:rPr>
              <a:t>yellow</a:t>
            </a:r>
            <a:r>
              <a:rPr lang="cs-CZ" dirty="0">
                <a:sym typeface="Symbol"/>
              </a:rPr>
              <a:t> in the  FtL, 10%, 25%, 100% Eluate</a:t>
            </a:r>
            <a:endParaRPr lang="sk-SK" dirty="0">
              <a:sym typeface="Symbol"/>
            </a:endParaRPr>
          </a:p>
          <a:p>
            <a:endParaRPr lang="sk-SK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A460C55-905F-AECB-D441-155E18D9C5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55" t="49695" r="20752" b="18941"/>
          <a:stretch>
            <a:fillRect/>
          </a:stretch>
        </p:blipFill>
        <p:spPr>
          <a:xfrm>
            <a:off x="6196264" y="3648125"/>
            <a:ext cx="5608696" cy="217375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C218FD7-E31B-BDE1-7B26-F6CD470F1F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88" t="55050" r="7457" b="13693"/>
          <a:stretch>
            <a:fillRect/>
          </a:stretch>
        </p:blipFill>
        <p:spPr>
          <a:xfrm>
            <a:off x="182057" y="3648125"/>
            <a:ext cx="5715270" cy="21815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B61B764D-C301-CE53-8AB0-32D4A9097E38}"/>
                  </a:ext>
                </a:extLst>
              </p14:cNvPr>
              <p14:cNvContentPartPr/>
              <p14:nvPr/>
            </p14:nvContentPartPr>
            <p14:xfrm>
              <a:off x="3615869" y="5892662"/>
              <a:ext cx="203760" cy="124920"/>
            </p14:xfrm>
          </p:contentPart>
        </mc:Choice>
        <mc:Fallback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B61B764D-C301-CE53-8AB0-32D4A9097E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5050" y="5881862"/>
                <a:ext cx="225038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C12317D3-B49C-586E-D319-ACE65753ED7C}"/>
                  </a:ext>
                </a:extLst>
              </p14:cNvPr>
              <p14:cNvContentPartPr/>
              <p14:nvPr/>
            </p14:nvContentPartPr>
            <p14:xfrm>
              <a:off x="4532429" y="5887982"/>
              <a:ext cx="219960" cy="134280"/>
            </p14:xfrm>
          </p:contentPart>
        </mc:Choice>
        <mc:Fallback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C12317D3-B49C-586E-D319-ACE65753ED7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21972" y="5877542"/>
                <a:ext cx="241235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51AED560-C799-E95E-1251-11DF88456105}"/>
                  </a:ext>
                </a:extLst>
              </p14:cNvPr>
              <p14:cNvContentPartPr/>
              <p14:nvPr/>
            </p14:nvContentPartPr>
            <p14:xfrm>
              <a:off x="5352313" y="5888291"/>
              <a:ext cx="295920" cy="171000"/>
            </p14:xfrm>
          </p:contentPart>
        </mc:Choice>
        <mc:Fallback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51AED560-C799-E95E-1251-11DF884561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41513" y="5877491"/>
                <a:ext cx="3171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9" name="Rukopis 38">
                <a:extLst>
                  <a:ext uri="{FF2B5EF4-FFF2-40B4-BE49-F238E27FC236}">
                    <a16:creationId xmlns:a16="http://schemas.microsoft.com/office/drawing/2014/main" id="{4C35642C-5714-DC78-5817-6E5C58C0B348}"/>
                  </a:ext>
                </a:extLst>
              </p14:cNvPr>
              <p14:cNvContentPartPr/>
              <p14:nvPr/>
            </p14:nvContentPartPr>
            <p14:xfrm>
              <a:off x="2620662" y="5943935"/>
              <a:ext cx="540360" cy="230400"/>
            </p14:xfrm>
          </p:contentPart>
        </mc:Choice>
        <mc:Fallback>
          <p:pic>
            <p:nvPicPr>
              <p:cNvPr id="39" name="Rukopis 38">
                <a:extLst>
                  <a:ext uri="{FF2B5EF4-FFF2-40B4-BE49-F238E27FC236}">
                    <a16:creationId xmlns:a16="http://schemas.microsoft.com/office/drawing/2014/main" id="{4C35642C-5714-DC78-5817-6E5C58C0B3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09869" y="5933135"/>
                <a:ext cx="561586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3" name="Rukopis 42">
                <a:extLst>
                  <a:ext uri="{FF2B5EF4-FFF2-40B4-BE49-F238E27FC236}">
                    <a16:creationId xmlns:a16="http://schemas.microsoft.com/office/drawing/2014/main" id="{13979BEE-9CA0-6182-768B-3851B291B6C8}"/>
                  </a:ext>
                </a:extLst>
              </p14:cNvPr>
              <p14:cNvContentPartPr/>
              <p14:nvPr/>
            </p14:nvContentPartPr>
            <p14:xfrm>
              <a:off x="2692302" y="6113135"/>
              <a:ext cx="182520" cy="144000"/>
            </p14:xfrm>
          </p:contentPart>
        </mc:Choice>
        <mc:Fallback>
          <p:pic>
            <p:nvPicPr>
              <p:cNvPr id="43" name="Rukopis 42">
                <a:extLst>
                  <a:ext uri="{FF2B5EF4-FFF2-40B4-BE49-F238E27FC236}">
                    <a16:creationId xmlns:a16="http://schemas.microsoft.com/office/drawing/2014/main" id="{13979BEE-9CA0-6182-768B-3851B291B6C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81523" y="6102695"/>
                <a:ext cx="203718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0" name="Rukopis 49">
                <a:extLst>
                  <a:ext uri="{FF2B5EF4-FFF2-40B4-BE49-F238E27FC236}">
                    <a16:creationId xmlns:a16="http://schemas.microsoft.com/office/drawing/2014/main" id="{4E8B32EC-6846-A4F3-F1EC-FC1B07DF9DF5}"/>
                  </a:ext>
                </a:extLst>
              </p14:cNvPr>
              <p14:cNvContentPartPr/>
              <p14:nvPr/>
            </p14:nvContentPartPr>
            <p14:xfrm>
              <a:off x="1766160" y="5922545"/>
              <a:ext cx="182880" cy="99720"/>
            </p14:xfrm>
          </p:contentPart>
        </mc:Choice>
        <mc:Fallback>
          <p:pic>
            <p:nvPicPr>
              <p:cNvPr id="50" name="Rukopis 49">
                <a:extLst>
                  <a:ext uri="{FF2B5EF4-FFF2-40B4-BE49-F238E27FC236}">
                    <a16:creationId xmlns:a16="http://schemas.microsoft.com/office/drawing/2014/main" id="{4E8B32EC-6846-A4F3-F1EC-FC1B07DF9DF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55720" y="5912105"/>
                <a:ext cx="2041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8" name="Rukopis 57">
                <a:extLst>
                  <a:ext uri="{FF2B5EF4-FFF2-40B4-BE49-F238E27FC236}">
                    <a16:creationId xmlns:a16="http://schemas.microsoft.com/office/drawing/2014/main" id="{97F22565-5C2B-BB9A-CAF2-1179A18F7329}"/>
                  </a:ext>
                </a:extLst>
              </p14:cNvPr>
              <p14:cNvContentPartPr/>
              <p14:nvPr/>
            </p14:nvContentPartPr>
            <p14:xfrm>
              <a:off x="2034000" y="5929745"/>
              <a:ext cx="307440" cy="182880"/>
            </p14:xfrm>
          </p:contentPart>
        </mc:Choice>
        <mc:Fallback>
          <p:pic>
            <p:nvPicPr>
              <p:cNvPr id="58" name="Rukopis 57">
                <a:extLst>
                  <a:ext uri="{FF2B5EF4-FFF2-40B4-BE49-F238E27FC236}">
                    <a16:creationId xmlns:a16="http://schemas.microsoft.com/office/drawing/2014/main" id="{97F22565-5C2B-BB9A-CAF2-1179A18F732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23560" y="5918945"/>
                <a:ext cx="32868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9" name="Rukopis 68">
                <a:extLst>
                  <a:ext uri="{FF2B5EF4-FFF2-40B4-BE49-F238E27FC236}">
                    <a16:creationId xmlns:a16="http://schemas.microsoft.com/office/drawing/2014/main" id="{0CA8A84D-25AF-4A86-F69C-B3291C9873F3}"/>
                  </a:ext>
                </a:extLst>
              </p14:cNvPr>
              <p14:cNvContentPartPr/>
              <p14:nvPr/>
            </p14:nvContentPartPr>
            <p14:xfrm>
              <a:off x="1726920" y="5980505"/>
              <a:ext cx="522000" cy="290880"/>
            </p14:xfrm>
          </p:contentPart>
        </mc:Choice>
        <mc:Fallback>
          <p:pic>
            <p:nvPicPr>
              <p:cNvPr id="69" name="Rukopis 68">
                <a:extLst>
                  <a:ext uri="{FF2B5EF4-FFF2-40B4-BE49-F238E27FC236}">
                    <a16:creationId xmlns:a16="http://schemas.microsoft.com/office/drawing/2014/main" id="{0CA8A84D-25AF-4A86-F69C-B3291C9873F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16487" y="5969718"/>
                <a:ext cx="543225" cy="312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4" name="Rukopis 83">
                <a:extLst>
                  <a:ext uri="{FF2B5EF4-FFF2-40B4-BE49-F238E27FC236}">
                    <a16:creationId xmlns:a16="http://schemas.microsoft.com/office/drawing/2014/main" id="{5305226F-A2AF-943A-4AEB-77167F972F91}"/>
                  </a:ext>
                </a:extLst>
              </p14:cNvPr>
              <p14:cNvContentPartPr/>
              <p14:nvPr/>
            </p14:nvContentPartPr>
            <p14:xfrm>
              <a:off x="925920" y="5914698"/>
              <a:ext cx="309600" cy="172440"/>
            </p14:xfrm>
          </p:contentPart>
        </mc:Choice>
        <mc:Fallback>
          <p:pic>
            <p:nvPicPr>
              <p:cNvPr id="84" name="Rukopis 83">
                <a:extLst>
                  <a:ext uri="{FF2B5EF4-FFF2-40B4-BE49-F238E27FC236}">
                    <a16:creationId xmlns:a16="http://schemas.microsoft.com/office/drawing/2014/main" id="{5305226F-A2AF-943A-4AEB-77167F972F9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15120" y="5903875"/>
                <a:ext cx="330840" cy="193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5" name="Rukopis 84">
                <a:extLst>
                  <a:ext uri="{FF2B5EF4-FFF2-40B4-BE49-F238E27FC236}">
                    <a16:creationId xmlns:a16="http://schemas.microsoft.com/office/drawing/2014/main" id="{94E5FAA9-693F-341F-392C-E19EF1179338}"/>
                  </a:ext>
                </a:extLst>
              </p14:cNvPr>
              <p14:cNvContentPartPr/>
              <p14:nvPr/>
            </p14:nvContentPartPr>
            <p14:xfrm>
              <a:off x="646200" y="5906418"/>
              <a:ext cx="178200" cy="105480"/>
            </p14:xfrm>
          </p:contentPart>
        </mc:Choice>
        <mc:Fallback>
          <p:pic>
            <p:nvPicPr>
              <p:cNvPr id="85" name="Rukopis 84">
                <a:extLst>
                  <a:ext uri="{FF2B5EF4-FFF2-40B4-BE49-F238E27FC236}">
                    <a16:creationId xmlns:a16="http://schemas.microsoft.com/office/drawing/2014/main" id="{94E5FAA9-693F-341F-392C-E19EF11793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5760" y="5895942"/>
                <a:ext cx="199440" cy="126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2" name="Rukopis 101">
                <a:extLst>
                  <a:ext uri="{FF2B5EF4-FFF2-40B4-BE49-F238E27FC236}">
                    <a16:creationId xmlns:a16="http://schemas.microsoft.com/office/drawing/2014/main" id="{32D14100-A750-657D-4CCE-61E4A74A06C1}"/>
                  </a:ext>
                </a:extLst>
              </p14:cNvPr>
              <p14:cNvContentPartPr/>
              <p14:nvPr/>
            </p14:nvContentPartPr>
            <p14:xfrm>
              <a:off x="583920" y="6114138"/>
              <a:ext cx="670320" cy="135720"/>
            </p14:xfrm>
          </p:contentPart>
        </mc:Choice>
        <mc:Fallback>
          <p:pic>
            <p:nvPicPr>
              <p:cNvPr id="102" name="Rukopis 101">
                <a:extLst>
                  <a:ext uri="{FF2B5EF4-FFF2-40B4-BE49-F238E27FC236}">
                    <a16:creationId xmlns:a16="http://schemas.microsoft.com/office/drawing/2014/main" id="{32D14100-A750-657D-4CCE-61E4A74A06C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3474" y="6103698"/>
                <a:ext cx="691571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09" name="Rukopis 108">
                <a:extLst>
                  <a:ext uri="{FF2B5EF4-FFF2-40B4-BE49-F238E27FC236}">
                    <a16:creationId xmlns:a16="http://schemas.microsoft.com/office/drawing/2014/main" id="{6EEAE017-DD7F-EBC7-48E4-5591DCFEC832}"/>
                  </a:ext>
                </a:extLst>
              </p14:cNvPr>
              <p14:cNvContentPartPr/>
              <p14:nvPr/>
            </p14:nvContentPartPr>
            <p14:xfrm>
              <a:off x="8224716" y="5931931"/>
              <a:ext cx="342000" cy="133920"/>
            </p14:xfrm>
          </p:contentPart>
        </mc:Choice>
        <mc:Fallback>
          <p:pic>
            <p:nvPicPr>
              <p:cNvPr id="109" name="Rukopis 108">
                <a:extLst>
                  <a:ext uri="{FF2B5EF4-FFF2-40B4-BE49-F238E27FC236}">
                    <a16:creationId xmlns:a16="http://schemas.microsoft.com/office/drawing/2014/main" id="{6EEAE017-DD7F-EBC7-48E4-5591DCFEC83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14276" y="5921160"/>
                <a:ext cx="363240" cy="155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5" name="Rukopis 114">
                <a:extLst>
                  <a:ext uri="{FF2B5EF4-FFF2-40B4-BE49-F238E27FC236}">
                    <a16:creationId xmlns:a16="http://schemas.microsoft.com/office/drawing/2014/main" id="{8BE220F0-BF99-447B-79F3-34E9DFB604F5}"/>
                  </a:ext>
                </a:extLst>
              </p14:cNvPr>
              <p14:cNvContentPartPr/>
              <p14:nvPr/>
            </p14:nvContentPartPr>
            <p14:xfrm>
              <a:off x="8349636" y="6100411"/>
              <a:ext cx="372240" cy="136440"/>
            </p14:xfrm>
          </p:contentPart>
        </mc:Choice>
        <mc:Fallback>
          <p:pic>
            <p:nvPicPr>
              <p:cNvPr id="115" name="Rukopis 114">
                <a:extLst>
                  <a:ext uri="{FF2B5EF4-FFF2-40B4-BE49-F238E27FC236}">
                    <a16:creationId xmlns:a16="http://schemas.microsoft.com/office/drawing/2014/main" id="{8BE220F0-BF99-447B-79F3-34E9DFB604F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338836" y="6089971"/>
                <a:ext cx="3934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23" name="Rukopis 122">
                <a:extLst>
                  <a:ext uri="{FF2B5EF4-FFF2-40B4-BE49-F238E27FC236}">
                    <a16:creationId xmlns:a16="http://schemas.microsoft.com/office/drawing/2014/main" id="{5DDB06C1-B4F6-7FCD-1460-20592CD17EDE}"/>
                  </a:ext>
                </a:extLst>
              </p14:cNvPr>
              <p14:cNvContentPartPr/>
              <p14:nvPr/>
            </p14:nvContentPartPr>
            <p14:xfrm>
              <a:off x="10533749" y="5945818"/>
              <a:ext cx="180360" cy="113400"/>
            </p14:xfrm>
          </p:contentPart>
        </mc:Choice>
        <mc:Fallback>
          <p:pic>
            <p:nvPicPr>
              <p:cNvPr id="123" name="Rukopis 122">
                <a:extLst>
                  <a:ext uri="{FF2B5EF4-FFF2-40B4-BE49-F238E27FC236}">
                    <a16:creationId xmlns:a16="http://schemas.microsoft.com/office/drawing/2014/main" id="{5DDB06C1-B4F6-7FCD-1460-20592CD17ED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523309" y="5935018"/>
                <a:ext cx="2016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41" name="Rukopis 140">
                <a:extLst>
                  <a:ext uri="{FF2B5EF4-FFF2-40B4-BE49-F238E27FC236}">
                    <a16:creationId xmlns:a16="http://schemas.microsoft.com/office/drawing/2014/main" id="{56A6BAD4-86AF-370D-736D-693172D7C753}"/>
                  </a:ext>
                </a:extLst>
              </p14:cNvPr>
              <p14:cNvContentPartPr/>
              <p14:nvPr/>
            </p14:nvContentPartPr>
            <p14:xfrm>
              <a:off x="10730309" y="5927098"/>
              <a:ext cx="988200" cy="147960"/>
            </p14:xfrm>
          </p:contentPart>
        </mc:Choice>
        <mc:Fallback>
          <p:pic>
            <p:nvPicPr>
              <p:cNvPr id="141" name="Rukopis 140">
                <a:extLst>
                  <a:ext uri="{FF2B5EF4-FFF2-40B4-BE49-F238E27FC236}">
                    <a16:creationId xmlns:a16="http://schemas.microsoft.com/office/drawing/2014/main" id="{56A6BAD4-86AF-370D-736D-693172D7C75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719513" y="5916658"/>
                <a:ext cx="1009432" cy="16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94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ANION EXCHANGE CHROMATOGRAPHY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6624" y="1478384"/>
            <a:ext cx="110952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err="1"/>
              <a:t>O-NPG-test</a:t>
            </a:r>
            <a:r>
              <a:rPr lang="sk-SK" dirty="0"/>
              <a:t> </a:t>
            </a:r>
            <a:r>
              <a:rPr lang="sk-SK" dirty="0" err="1"/>
              <a:t>measured</a:t>
            </a:r>
            <a:r>
              <a:rPr lang="sk-SK" dirty="0"/>
              <a:t> by </a:t>
            </a:r>
            <a:r>
              <a:rPr lang="sk-SK" dirty="0" err="1"/>
              <a:t>photometer</a:t>
            </a:r>
            <a:r>
              <a:rPr lang="sk-SK" dirty="0"/>
              <a:t> – 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measurement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Test 50 </a:t>
            </a:r>
            <a:r>
              <a:rPr lang="sk-SK" dirty="0">
                <a:sym typeface="Symbol"/>
              </a:rPr>
              <a:t>L eluate + 800 L o-NPG-solution.</a:t>
            </a:r>
          </a:p>
          <a:p>
            <a:r>
              <a:rPr lang="sk-SK" b="1" dirty="0">
                <a:sym typeface="Symbol"/>
              </a:rPr>
              <a:t>Evaluation: </a:t>
            </a:r>
            <a:r>
              <a:rPr lang="cs-CZ" dirty="0" err="1">
                <a:sym typeface="Symbol"/>
              </a:rPr>
              <a:t>lactase</a:t>
            </a:r>
            <a:r>
              <a:rPr lang="cs-CZ" dirty="0">
                <a:sym typeface="Symbol"/>
              </a:rPr>
              <a:t> </a:t>
            </a:r>
            <a:r>
              <a:rPr lang="cs-CZ" dirty="0" err="1">
                <a:sym typeface="Symbol"/>
              </a:rPr>
              <a:t>was</a:t>
            </a:r>
            <a:r>
              <a:rPr lang="cs-CZ" dirty="0">
                <a:sym typeface="Symbol"/>
              </a:rPr>
              <a:t> </a:t>
            </a:r>
            <a:r>
              <a:rPr lang="cs-CZ" dirty="0" err="1">
                <a:sym typeface="Symbol"/>
              </a:rPr>
              <a:t>present</a:t>
            </a:r>
            <a:r>
              <a:rPr lang="cs-CZ" dirty="0">
                <a:sym typeface="Symbol"/>
              </a:rPr>
              <a:t> in FtL, 10%, 25%, 100% Eluate</a:t>
            </a:r>
            <a:endParaRPr lang="sk-SK" dirty="0"/>
          </a:p>
          <a:p>
            <a:r>
              <a:rPr lang="sk-SK" b="1" dirty="0" err="1"/>
              <a:t>Conclusion</a:t>
            </a:r>
            <a:r>
              <a:rPr lang="sk-SK" b="1" dirty="0"/>
              <a:t>: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highest</a:t>
            </a:r>
            <a:r>
              <a:rPr lang="sk-SK" dirty="0"/>
              <a:t> </a:t>
            </a:r>
          </a:p>
          <a:p>
            <a:pPr marL="0" indent="0">
              <a:buNone/>
            </a:pPr>
            <a:r>
              <a:rPr lang="sk-SK" dirty="0"/>
              <a:t>lactase activity was in </a:t>
            </a:r>
            <a:r>
              <a:rPr lang="cs-CZ" dirty="0"/>
              <a:t>25% </a:t>
            </a:r>
            <a:r>
              <a:rPr lang="sk-SK" dirty="0"/>
              <a:t>eluate</a:t>
            </a:r>
          </a:p>
        </p:txBody>
      </p:sp>
      <p:pic>
        <p:nvPicPr>
          <p:cNvPr id="4" name="Grafik 2">
            <a:extLst>
              <a:ext uri="{FF2B5EF4-FFF2-40B4-BE49-F238E27FC236}">
                <a16:creationId xmlns:a16="http://schemas.microsoft.com/office/drawing/2014/main" id="{30894231-C68F-0D31-34AB-C292BA95D2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89" t="25520" r="15811" b="43397"/>
          <a:stretch>
            <a:fillRect/>
          </a:stretch>
        </p:blipFill>
        <p:spPr>
          <a:xfrm>
            <a:off x="125742" y="4057875"/>
            <a:ext cx="6096000" cy="177184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62631C7-3BEC-AC08-727F-3CDF3DC511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950" t="26871" r="11592" b="15842"/>
          <a:stretch>
            <a:fillRect/>
          </a:stretch>
        </p:blipFill>
        <p:spPr>
          <a:xfrm>
            <a:off x="6292250" y="3016999"/>
            <a:ext cx="5775066" cy="340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3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033" y="365125"/>
            <a:ext cx="10728767" cy="1325563"/>
          </a:xfrm>
        </p:spPr>
        <p:txBody>
          <a:bodyPr/>
          <a:lstStyle/>
          <a:p>
            <a:r>
              <a:rPr lang="sk-SK" b="1" dirty="0" err="1"/>
              <a:t>Evaluation</a:t>
            </a:r>
            <a:r>
              <a:rPr lang="sk-SK" b="1" dirty="0"/>
              <a:t> </a:t>
            </a:r>
            <a:r>
              <a:rPr lang="sk-SK" b="1" dirty="0" err="1"/>
              <a:t>Steps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our</a:t>
            </a:r>
            <a:r>
              <a:rPr lang="sk-SK" b="1" dirty="0"/>
              <a:t> Experiment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009" y="1825625"/>
            <a:ext cx="1133161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/>
              <a:t>PARTICLE FREE LYSATE – </a:t>
            </a:r>
            <a:r>
              <a:rPr lang="sk-SK" dirty="0" err="1"/>
              <a:t>o-NPG-test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ANION EXCHANGE CHROMATOGRAPHY (AEXC) – </a:t>
            </a:r>
            <a:r>
              <a:rPr lang="sk-SK" dirty="0" err="1"/>
              <a:t>o-NPG</a:t>
            </a:r>
            <a:r>
              <a:rPr lang="sk-SK" dirty="0"/>
              <a:t> + </a:t>
            </a:r>
            <a:r>
              <a:rPr lang="sk-SK" dirty="0" err="1"/>
              <a:t>photometer</a:t>
            </a:r>
            <a:r>
              <a:rPr lang="sk-SK" dirty="0"/>
              <a:t> (</a:t>
            </a:r>
            <a:r>
              <a:rPr lang="sk-SK" dirty="0" err="1"/>
              <a:t>enzymatic</a:t>
            </a:r>
            <a:r>
              <a:rPr lang="sk-SK" dirty="0"/>
              <a:t> </a:t>
            </a:r>
            <a:r>
              <a:rPr lang="sk-SK" dirty="0" err="1"/>
              <a:t>activity</a:t>
            </a:r>
            <a:r>
              <a:rPr lang="sk-SK" dirty="0"/>
              <a:t> </a:t>
            </a:r>
            <a:r>
              <a:rPr lang="sk-SK" dirty="0" err="1"/>
              <a:t>assay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/>
              <a:t>SDS – PAGE – </a:t>
            </a:r>
            <a:r>
              <a:rPr lang="sk-SK" b="1" dirty="0" err="1"/>
              <a:t>gel</a:t>
            </a:r>
            <a:r>
              <a:rPr lang="sk-SK" b="1" dirty="0"/>
              <a:t> + </a:t>
            </a:r>
            <a:r>
              <a:rPr lang="sk-SK" b="1" dirty="0" err="1"/>
              <a:t>calibration</a:t>
            </a:r>
            <a:r>
              <a:rPr lang="sk-SK" b="1" dirty="0"/>
              <a:t> </a:t>
            </a:r>
            <a:r>
              <a:rPr lang="sk-SK" b="1" dirty="0" err="1"/>
              <a:t>line</a:t>
            </a:r>
            <a:r>
              <a:rPr lang="sk-SK" b="1" dirty="0"/>
              <a:t> (</a:t>
            </a:r>
            <a:r>
              <a:rPr lang="sk-SK" b="1" dirty="0" err="1"/>
              <a:t>purity</a:t>
            </a:r>
            <a:r>
              <a:rPr lang="sk-SK" b="1" dirty="0"/>
              <a:t>, </a:t>
            </a:r>
            <a:r>
              <a:rPr lang="sk-SK" b="1" dirty="0" err="1"/>
              <a:t>molecular</a:t>
            </a:r>
            <a:r>
              <a:rPr lang="sk-SK" b="1" dirty="0"/>
              <a:t> </a:t>
            </a:r>
            <a:r>
              <a:rPr lang="sk-SK" b="1" dirty="0" err="1"/>
              <a:t>weight</a:t>
            </a:r>
            <a:r>
              <a:rPr lang="sk-SK" b="1" dirty="0"/>
              <a:t> – </a:t>
            </a:r>
            <a:r>
              <a:rPr lang="sk-SK" b="1" dirty="0" err="1"/>
              <a:t>lactase</a:t>
            </a:r>
            <a:r>
              <a:rPr lang="sk-SK" b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RAW MILK TEST – </a:t>
            </a:r>
            <a:r>
              <a:rPr lang="sk-SK" dirty="0" err="1"/>
              <a:t>colour</a:t>
            </a:r>
            <a:r>
              <a:rPr lang="sk-SK" dirty="0"/>
              <a:t> </a:t>
            </a:r>
            <a:r>
              <a:rPr lang="sk-SK" dirty="0" err="1"/>
              <a:t>change</a:t>
            </a:r>
            <a:r>
              <a:rPr lang="sk-SK" dirty="0"/>
              <a:t> (</a:t>
            </a:r>
            <a:r>
              <a:rPr lang="sk-SK" dirty="0" err="1"/>
              <a:t>conc</a:t>
            </a:r>
            <a:r>
              <a:rPr lang="sk-SK" dirty="0"/>
              <a:t>.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glucose</a:t>
            </a:r>
            <a:r>
              <a:rPr lang="sk-SK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EVALUATION </a:t>
            </a:r>
          </a:p>
        </p:txBody>
      </p:sp>
    </p:spTree>
    <p:extLst>
      <p:ext uri="{BB962C8B-B14F-4D97-AF65-F5344CB8AC3E}">
        <p14:creationId xmlns:p14="http://schemas.microsoft.com/office/powerpoint/2010/main" val="428073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SDS - PAGE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98995" y="1541846"/>
            <a:ext cx="10515600" cy="49859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b="1" dirty="0"/>
              <a:t>MARKER</a:t>
            </a:r>
          </a:p>
          <a:p>
            <a:pPr marL="0" indent="0">
              <a:buNone/>
            </a:pPr>
            <a:r>
              <a:rPr lang="sk-SK" b="1" dirty="0"/>
              <a:t>S1: </a:t>
            </a:r>
            <a:r>
              <a:rPr lang="sk-SK" dirty="0" err="1"/>
              <a:t>lysate</a:t>
            </a:r>
            <a:r>
              <a:rPr lang="sk-SK" dirty="0"/>
              <a:t> (</a:t>
            </a:r>
            <a:r>
              <a:rPr lang="sk-SK" dirty="0" err="1"/>
              <a:t>dilution</a:t>
            </a:r>
            <a:r>
              <a:rPr lang="sk-SK" dirty="0"/>
              <a:t> </a:t>
            </a:r>
            <a:r>
              <a:rPr lang="sk-SK" dirty="0" err="1"/>
              <a:t>factor</a:t>
            </a:r>
            <a:r>
              <a:rPr lang="sk-SK" dirty="0"/>
              <a:t> 10)</a:t>
            </a:r>
          </a:p>
          <a:p>
            <a:pPr marL="0" indent="0">
              <a:buNone/>
            </a:pPr>
            <a:r>
              <a:rPr lang="sk-SK" b="1" dirty="0"/>
              <a:t>S2: </a:t>
            </a:r>
            <a:r>
              <a:rPr lang="sk-SK" dirty="0" err="1"/>
              <a:t>loading</a:t>
            </a:r>
            <a:r>
              <a:rPr lang="sk-SK" dirty="0"/>
              <a:t> </a:t>
            </a:r>
            <a:r>
              <a:rPr lang="sk-SK" dirty="0" err="1"/>
              <a:t>flow</a:t>
            </a:r>
            <a:r>
              <a:rPr lang="sk-SK" dirty="0"/>
              <a:t> </a:t>
            </a:r>
            <a:r>
              <a:rPr lang="sk-SK" dirty="0" err="1"/>
              <a:t>through</a:t>
            </a:r>
            <a:endParaRPr lang="sk-SK" dirty="0"/>
          </a:p>
          <a:p>
            <a:pPr marL="0" indent="0">
              <a:buNone/>
            </a:pPr>
            <a:r>
              <a:rPr lang="sk-SK" b="1" dirty="0"/>
              <a:t>S3: </a:t>
            </a:r>
            <a:r>
              <a:rPr lang="sk-SK" dirty="0" err="1"/>
              <a:t>washing</a:t>
            </a:r>
            <a:r>
              <a:rPr lang="sk-SK" dirty="0"/>
              <a:t> step</a:t>
            </a:r>
          </a:p>
          <a:p>
            <a:pPr marL="0" indent="0">
              <a:buNone/>
            </a:pPr>
            <a:r>
              <a:rPr lang="sk-SK" b="1" dirty="0"/>
              <a:t>S4: </a:t>
            </a:r>
            <a:r>
              <a:rPr lang="sk-SK" dirty="0" err="1"/>
              <a:t>eluate</a:t>
            </a:r>
            <a:r>
              <a:rPr lang="sk-SK" dirty="0"/>
              <a:t> 10%</a:t>
            </a:r>
          </a:p>
          <a:p>
            <a:pPr marL="0" indent="0">
              <a:buNone/>
            </a:pPr>
            <a:r>
              <a:rPr lang="sk-SK" b="1" dirty="0"/>
              <a:t>S5: </a:t>
            </a:r>
            <a:r>
              <a:rPr lang="sk-SK" dirty="0" err="1"/>
              <a:t>eluate</a:t>
            </a:r>
            <a:r>
              <a:rPr lang="sk-SK" dirty="0"/>
              <a:t> 25%</a:t>
            </a:r>
          </a:p>
          <a:p>
            <a:pPr marL="0" indent="0">
              <a:buNone/>
            </a:pPr>
            <a:r>
              <a:rPr lang="sk-SK" b="1" dirty="0"/>
              <a:t>S6: </a:t>
            </a:r>
            <a:r>
              <a:rPr lang="sk-SK" dirty="0" err="1"/>
              <a:t>eluate</a:t>
            </a:r>
            <a:r>
              <a:rPr lang="sk-SK" dirty="0"/>
              <a:t> 100%</a:t>
            </a:r>
          </a:p>
          <a:p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14 </a:t>
            </a:r>
            <a:r>
              <a:rPr lang="cs-CZ" dirty="0" err="1"/>
              <a:t>bands</a:t>
            </a:r>
            <a:r>
              <a:rPr lang="cs-CZ" dirty="0"/>
              <a:t> in the </a:t>
            </a:r>
            <a:r>
              <a:rPr lang="cs-CZ" dirty="0" err="1"/>
              <a:t>mixture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   </a:t>
            </a:r>
            <a:r>
              <a:rPr lang="cs-CZ" dirty="0" err="1"/>
              <a:t>containing</a:t>
            </a:r>
            <a:r>
              <a:rPr lang="cs-CZ" dirty="0"/>
              <a:t> the most </a:t>
            </a:r>
            <a:r>
              <a:rPr lang="cs-CZ" dirty="0" err="1"/>
              <a:t>concentration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   of </a:t>
            </a:r>
            <a:r>
              <a:rPr lang="cs-CZ" dirty="0" err="1"/>
              <a:t>lactase</a:t>
            </a:r>
            <a:r>
              <a:rPr lang="cs-CZ" dirty="0"/>
              <a:t> (25% </a:t>
            </a:r>
            <a:r>
              <a:rPr lang="cs-CZ" dirty="0" err="1"/>
              <a:t>Eluate</a:t>
            </a:r>
            <a:r>
              <a:rPr lang="cs-CZ" dirty="0"/>
              <a:t>).</a:t>
            </a:r>
            <a:endParaRPr lang="sk-SK" dirty="0"/>
          </a:p>
          <a:p>
            <a:r>
              <a:rPr lang="sk-SK" b="1" dirty="0"/>
              <a:t>Conclusion: </a:t>
            </a:r>
            <a:r>
              <a:rPr lang="sk-SK" dirty="0"/>
              <a:t>by AEXC we reduced the</a:t>
            </a:r>
            <a:br>
              <a:rPr lang="sk-SK" dirty="0"/>
            </a:br>
            <a:r>
              <a:rPr lang="sk-SK" dirty="0"/>
              <a:t>number of proteins in our sample to </a:t>
            </a:r>
            <a:br>
              <a:rPr lang="sk-SK" dirty="0"/>
            </a:br>
            <a:r>
              <a:rPr lang="cs-CZ" dirty="0"/>
              <a:t>14 </a:t>
            </a:r>
            <a:r>
              <a:rPr lang="sk-SK" dirty="0"/>
              <a:t>proteins (starting with 3000)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EF86842-3AC2-6003-1D7A-ECBF3648CE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072" t="37458" r="55306" b="23946"/>
          <a:stretch>
            <a:fillRect/>
          </a:stretch>
        </p:blipFill>
        <p:spPr>
          <a:xfrm>
            <a:off x="6183827" y="1345646"/>
            <a:ext cx="5627308" cy="51463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5" name="Rukopis 54">
                <a:extLst>
                  <a:ext uri="{FF2B5EF4-FFF2-40B4-BE49-F238E27FC236}">
                    <a16:creationId xmlns:a16="http://schemas.microsoft.com/office/drawing/2014/main" id="{D23088DF-E3A7-B5D6-72AB-913F6A1CCD46}"/>
                  </a:ext>
                </a:extLst>
              </p14:cNvPr>
              <p14:cNvContentPartPr/>
              <p14:nvPr/>
            </p14:nvContentPartPr>
            <p14:xfrm>
              <a:off x="8277996" y="1997404"/>
              <a:ext cx="111240" cy="146880"/>
            </p14:xfrm>
          </p:contentPart>
        </mc:Choice>
        <mc:Fallback xmlns="">
          <p:pic>
            <p:nvPicPr>
              <p:cNvPr id="55" name="Rukopis 54">
                <a:extLst>
                  <a:ext uri="{FF2B5EF4-FFF2-40B4-BE49-F238E27FC236}">
                    <a16:creationId xmlns:a16="http://schemas.microsoft.com/office/drawing/2014/main" id="{D23088DF-E3A7-B5D6-72AB-913F6A1CCD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67196" y="1986964"/>
                <a:ext cx="1324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" name="Rukopis 60">
                <a:extLst>
                  <a:ext uri="{FF2B5EF4-FFF2-40B4-BE49-F238E27FC236}">
                    <a16:creationId xmlns:a16="http://schemas.microsoft.com/office/drawing/2014/main" id="{753AABBA-57FC-B8FF-CB26-6E87BF970863}"/>
                  </a:ext>
                </a:extLst>
              </p14:cNvPr>
              <p14:cNvContentPartPr/>
              <p14:nvPr/>
            </p14:nvContentPartPr>
            <p14:xfrm>
              <a:off x="8762916" y="1998124"/>
              <a:ext cx="38520" cy="163440"/>
            </p14:xfrm>
          </p:contentPart>
        </mc:Choice>
        <mc:Fallback xmlns="">
          <p:pic>
            <p:nvPicPr>
              <p:cNvPr id="61" name="Rukopis 60">
                <a:extLst>
                  <a:ext uri="{FF2B5EF4-FFF2-40B4-BE49-F238E27FC236}">
                    <a16:creationId xmlns:a16="http://schemas.microsoft.com/office/drawing/2014/main" id="{753AABBA-57FC-B8FF-CB26-6E87BF9708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52116" y="1987684"/>
                <a:ext cx="597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2" name="Rukopis 61">
                <a:extLst>
                  <a:ext uri="{FF2B5EF4-FFF2-40B4-BE49-F238E27FC236}">
                    <a16:creationId xmlns:a16="http://schemas.microsoft.com/office/drawing/2014/main" id="{AB392A71-F565-65F1-8D38-428F6749F54C}"/>
                  </a:ext>
                </a:extLst>
              </p14:cNvPr>
              <p14:cNvContentPartPr/>
              <p14:nvPr/>
            </p14:nvContentPartPr>
            <p14:xfrm>
              <a:off x="8818356" y="2103604"/>
              <a:ext cx="48600" cy="152280"/>
            </p14:xfrm>
          </p:contentPart>
        </mc:Choice>
        <mc:Fallback xmlns="">
          <p:pic>
            <p:nvPicPr>
              <p:cNvPr id="62" name="Rukopis 61">
                <a:extLst>
                  <a:ext uri="{FF2B5EF4-FFF2-40B4-BE49-F238E27FC236}">
                    <a16:creationId xmlns:a16="http://schemas.microsoft.com/office/drawing/2014/main" id="{AB392A71-F565-65F1-8D38-428F6749F54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07556" y="2093164"/>
                <a:ext cx="6984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3" name="Rukopis 62">
                <a:extLst>
                  <a:ext uri="{FF2B5EF4-FFF2-40B4-BE49-F238E27FC236}">
                    <a16:creationId xmlns:a16="http://schemas.microsoft.com/office/drawing/2014/main" id="{75FEAF54-DA89-2263-7DA6-FD2E3B4A2341}"/>
                  </a:ext>
                </a:extLst>
              </p14:cNvPr>
              <p14:cNvContentPartPr/>
              <p14:nvPr/>
            </p14:nvContentPartPr>
            <p14:xfrm>
              <a:off x="8895036" y="2106124"/>
              <a:ext cx="29520" cy="62280"/>
            </p14:xfrm>
          </p:contentPart>
        </mc:Choice>
        <mc:Fallback xmlns="">
          <p:pic>
            <p:nvPicPr>
              <p:cNvPr id="63" name="Rukopis 62">
                <a:extLst>
                  <a:ext uri="{FF2B5EF4-FFF2-40B4-BE49-F238E27FC236}">
                    <a16:creationId xmlns:a16="http://schemas.microsoft.com/office/drawing/2014/main" id="{75FEAF54-DA89-2263-7DA6-FD2E3B4A234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84596" y="2095324"/>
                <a:ext cx="507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4" name="Rukopis 1023">
                <a:extLst>
                  <a:ext uri="{FF2B5EF4-FFF2-40B4-BE49-F238E27FC236}">
                    <a16:creationId xmlns:a16="http://schemas.microsoft.com/office/drawing/2014/main" id="{71EB388D-005F-D2BA-FE2C-F8B24F813BBD}"/>
                  </a:ext>
                </a:extLst>
              </p14:cNvPr>
              <p14:cNvContentPartPr/>
              <p14:nvPr/>
            </p14:nvContentPartPr>
            <p14:xfrm>
              <a:off x="9293916" y="2024044"/>
              <a:ext cx="9720" cy="122400"/>
            </p14:xfrm>
          </p:contentPart>
        </mc:Choice>
        <mc:Fallback xmlns="">
          <p:pic>
            <p:nvPicPr>
              <p:cNvPr id="1024" name="Rukopis 1023">
                <a:extLst>
                  <a:ext uri="{FF2B5EF4-FFF2-40B4-BE49-F238E27FC236}">
                    <a16:creationId xmlns:a16="http://schemas.microsoft.com/office/drawing/2014/main" id="{71EB388D-005F-D2BA-FE2C-F8B24F813BB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83116" y="2013244"/>
                <a:ext cx="309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5" name="Rukopis 1024">
                <a:extLst>
                  <a:ext uri="{FF2B5EF4-FFF2-40B4-BE49-F238E27FC236}">
                    <a16:creationId xmlns:a16="http://schemas.microsoft.com/office/drawing/2014/main" id="{7167291A-69C4-E0F7-7841-B91AE138C4F0}"/>
                  </a:ext>
                </a:extLst>
              </p14:cNvPr>
              <p14:cNvContentPartPr/>
              <p14:nvPr/>
            </p14:nvContentPartPr>
            <p14:xfrm>
              <a:off x="9296076" y="2020444"/>
              <a:ext cx="59400" cy="23400"/>
            </p14:xfrm>
          </p:contentPart>
        </mc:Choice>
        <mc:Fallback xmlns="">
          <p:pic>
            <p:nvPicPr>
              <p:cNvPr id="1025" name="Rukopis 1024">
                <a:extLst>
                  <a:ext uri="{FF2B5EF4-FFF2-40B4-BE49-F238E27FC236}">
                    <a16:creationId xmlns:a16="http://schemas.microsoft.com/office/drawing/2014/main" id="{7167291A-69C4-E0F7-7841-B91AE138C4F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285636" y="2009644"/>
                <a:ext cx="806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7" name="Rukopis 1026">
                <a:extLst>
                  <a:ext uri="{FF2B5EF4-FFF2-40B4-BE49-F238E27FC236}">
                    <a16:creationId xmlns:a16="http://schemas.microsoft.com/office/drawing/2014/main" id="{FFFB684E-3B2B-1100-85DA-89FDAB842DF7}"/>
                  </a:ext>
                </a:extLst>
              </p14:cNvPr>
              <p14:cNvContentPartPr/>
              <p14:nvPr/>
            </p14:nvContentPartPr>
            <p14:xfrm>
              <a:off x="9305436" y="2080204"/>
              <a:ext cx="46440" cy="2520"/>
            </p14:xfrm>
          </p:contentPart>
        </mc:Choice>
        <mc:Fallback xmlns="">
          <p:pic>
            <p:nvPicPr>
              <p:cNvPr id="1027" name="Rukopis 1026">
                <a:extLst>
                  <a:ext uri="{FF2B5EF4-FFF2-40B4-BE49-F238E27FC236}">
                    <a16:creationId xmlns:a16="http://schemas.microsoft.com/office/drawing/2014/main" id="{FFFB684E-3B2B-1100-85DA-89FDAB842DF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294996" y="2069764"/>
                <a:ext cx="676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8" name="Rukopis 1027">
                <a:extLst>
                  <a:ext uri="{FF2B5EF4-FFF2-40B4-BE49-F238E27FC236}">
                    <a16:creationId xmlns:a16="http://schemas.microsoft.com/office/drawing/2014/main" id="{F4F222A6-AE7B-4322-3282-C11FD0E0A8BA}"/>
                  </a:ext>
                </a:extLst>
              </p14:cNvPr>
              <p14:cNvContentPartPr/>
              <p14:nvPr/>
            </p14:nvContentPartPr>
            <p14:xfrm>
              <a:off x="9386436" y="2020444"/>
              <a:ext cx="7200" cy="128520"/>
            </p14:xfrm>
          </p:contentPart>
        </mc:Choice>
        <mc:Fallback xmlns="">
          <p:pic>
            <p:nvPicPr>
              <p:cNvPr id="1028" name="Rukopis 1027">
                <a:extLst>
                  <a:ext uri="{FF2B5EF4-FFF2-40B4-BE49-F238E27FC236}">
                    <a16:creationId xmlns:a16="http://schemas.microsoft.com/office/drawing/2014/main" id="{F4F222A6-AE7B-4322-3282-C11FD0E0A8B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375636" y="2010004"/>
                <a:ext cx="284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29" name="Rukopis 1028">
                <a:extLst>
                  <a:ext uri="{FF2B5EF4-FFF2-40B4-BE49-F238E27FC236}">
                    <a16:creationId xmlns:a16="http://schemas.microsoft.com/office/drawing/2014/main" id="{3B93B1ED-D72B-AE91-A6C6-5A1D2E58032F}"/>
                  </a:ext>
                </a:extLst>
              </p14:cNvPr>
              <p14:cNvContentPartPr/>
              <p14:nvPr/>
            </p14:nvContentPartPr>
            <p14:xfrm>
              <a:off x="9365556" y="2091724"/>
              <a:ext cx="46440" cy="9720"/>
            </p14:xfrm>
          </p:contentPart>
        </mc:Choice>
        <mc:Fallback xmlns="">
          <p:pic>
            <p:nvPicPr>
              <p:cNvPr id="1029" name="Rukopis 1028">
                <a:extLst>
                  <a:ext uri="{FF2B5EF4-FFF2-40B4-BE49-F238E27FC236}">
                    <a16:creationId xmlns:a16="http://schemas.microsoft.com/office/drawing/2014/main" id="{3B93B1ED-D72B-AE91-A6C6-5A1D2E58032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354756" y="2081284"/>
                <a:ext cx="676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30" name="Rukopis 1029">
                <a:extLst>
                  <a:ext uri="{FF2B5EF4-FFF2-40B4-BE49-F238E27FC236}">
                    <a16:creationId xmlns:a16="http://schemas.microsoft.com/office/drawing/2014/main" id="{F4CA0C8B-38F6-D4E7-22DC-9027D76279FB}"/>
                  </a:ext>
                </a:extLst>
              </p14:cNvPr>
              <p14:cNvContentPartPr/>
              <p14:nvPr/>
            </p14:nvContentPartPr>
            <p14:xfrm>
              <a:off x="9444036" y="2027284"/>
              <a:ext cx="72000" cy="131760"/>
            </p14:xfrm>
          </p:contentPart>
        </mc:Choice>
        <mc:Fallback xmlns="">
          <p:pic>
            <p:nvPicPr>
              <p:cNvPr id="1030" name="Rukopis 1029">
                <a:extLst>
                  <a:ext uri="{FF2B5EF4-FFF2-40B4-BE49-F238E27FC236}">
                    <a16:creationId xmlns:a16="http://schemas.microsoft.com/office/drawing/2014/main" id="{F4CA0C8B-38F6-D4E7-22DC-9027D76279F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433236" y="2016844"/>
                <a:ext cx="932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31" name="Rukopis 1030">
                <a:extLst>
                  <a:ext uri="{FF2B5EF4-FFF2-40B4-BE49-F238E27FC236}">
                    <a16:creationId xmlns:a16="http://schemas.microsoft.com/office/drawing/2014/main" id="{9399048E-0212-0A58-AE64-F58319A9471D}"/>
                  </a:ext>
                </a:extLst>
              </p14:cNvPr>
              <p14:cNvContentPartPr/>
              <p14:nvPr/>
            </p14:nvContentPartPr>
            <p14:xfrm>
              <a:off x="9785676" y="2031964"/>
              <a:ext cx="88200" cy="122760"/>
            </p14:xfrm>
          </p:contentPart>
        </mc:Choice>
        <mc:Fallback xmlns="">
          <p:pic>
            <p:nvPicPr>
              <p:cNvPr id="1031" name="Rukopis 1030">
                <a:extLst>
                  <a:ext uri="{FF2B5EF4-FFF2-40B4-BE49-F238E27FC236}">
                    <a16:creationId xmlns:a16="http://schemas.microsoft.com/office/drawing/2014/main" id="{9399048E-0212-0A58-AE64-F58319A9471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775236" y="2021164"/>
                <a:ext cx="1094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32" name="Rukopis 1031">
                <a:extLst>
                  <a:ext uri="{FF2B5EF4-FFF2-40B4-BE49-F238E27FC236}">
                    <a16:creationId xmlns:a16="http://schemas.microsoft.com/office/drawing/2014/main" id="{50E509E6-BBE0-BC7D-0EF5-DB48ED279AF4}"/>
                  </a:ext>
                </a:extLst>
              </p14:cNvPr>
              <p14:cNvContentPartPr/>
              <p14:nvPr/>
            </p14:nvContentPartPr>
            <p14:xfrm>
              <a:off x="9900516" y="2032324"/>
              <a:ext cx="61200" cy="145440"/>
            </p14:xfrm>
          </p:contentPart>
        </mc:Choice>
        <mc:Fallback xmlns="">
          <p:pic>
            <p:nvPicPr>
              <p:cNvPr id="1032" name="Rukopis 1031">
                <a:extLst>
                  <a:ext uri="{FF2B5EF4-FFF2-40B4-BE49-F238E27FC236}">
                    <a16:creationId xmlns:a16="http://schemas.microsoft.com/office/drawing/2014/main" id="{50E509E6-BBE0-BC7D-0EF5-DB48ED279AF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889716" y="2021884"/>
                <a:ext cx="824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33" name="Rukopis 1032">
                <a:extLst>
                  <a:ext uri="{FF2B5EF4-FFF2-40B4-BE49-F238E27FC236}">
                    <a16:creationId xmlns:a16="http://schemas.microsoft.com/office/drawing/2014/main" id="{5CC35018-5F96-E06C-6FCB-07CE696FD092}"/>
                  </a:ext>
                </a:extLst>
              </p14:cNvPr>
              <p14:cNvContentPartPr/>
              <p14:nvPr/>
            </p14:nvContentPartPr>
            <p14:xfrm>
              <a:off x="10298669" y="1937287"/>
              <a:ext cx="81000" cy="165960"/>
            </p14:xfrm>
          </p:contentPart>
        </mc:Choice>
        <mc:Fallback xmlns="">
          <p:pic>
            <p:nvPicPr>
              <p:cNvPr id="1033" name="Rukopis 1032">
                <a:extLst>
                  <a:ext uri="{FF2B5EF4-FFF2-40B4-BE49-F238E27FC236}">
                    <a16:creationId xmlns:a16="http://schemas.microsoft.com/office/drawing/2014/main" id="{5CC35018-5F96-E06C-6FCB-07CE696FD09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287869" y="1926847"/>
                <a:ext cx="10224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34" name="Rukopis 1033">
                <a:extLst>
                  <a:ext uri="{FF2B5EF4-FFF2-40B4-BE49-F238E27FC236}">
                    <a16:creationId xmlns:a16="http://schemas.microsoft.com/office/drawing/2014/main" id="{A7B34D88-1586-59F6-E067-A5D6ABF2B0A5}"/>
                  </a:ext>
                </a:extLst>
              </p14:cNvPr>
              <p14:cNvContentPartPr/>
              <p14:nvPr/>
            </p14:nvContentPartPr>
            <p14:xfrm>
              <a:off x="10381469" y="2038807"/>
              <a:ext cx="44280" cy="62640"/>
            </p14:xfrm>
          </p:contentPart>
        </mc:Choice>
        <mc:Fallback xmlns="">
          <p:pic>
            <p:nvPicPr>
              <p:cNvPr id="1034" name="Rukopis 1033">
                <a:extLst>
                  <a:ext uri="{FF2B5EF4-FFF2-40B4-BE49-F238E27FC236}">
                    <a16:creationId xmlns:a16="http://schemas.microsoft.com/office/drawing/2014/main" id="{A7B34D88-1586-59F6-E067-A5D6ABF2B0A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371029" y="2028007"/>
                <a:ext cx="655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35" name="Rukopis 1034">
                <a:extLst>
                  <a:ext uri="{FF2B5EF4-FFF2-40B4-BE49-F238E27FC236}">
                    <a16:creationId xmlns:a16="http://schemas.microsoft.com/office/drawing/2014/main" id="{855242BA-8DD2-C3F8-99E8-9440E1F5DF68}"/>
                  </a:ext>
                </a:extLst>
              </p14:cNvPr>
              <p14:cNvContentPartPr/>
              <p14:nvPr/>
            </p14:nvContentPartPr>
            <p14:xfrm>
              <a:off x="10476149" y="1965007"/>
              <a:ext cx="14040" cy="34920"/>
            </p14:xfrm>
          </p:contentPart>
        </mc:Choice>
        <mc:Fallback xmlns="">
          <p:pic>
            <p:nvPicPr>
              <p:cNvPr id="1035" name="Rukopis 1034">
                <a:extLst>
                  <a:ext uri="{FF2B5EF4-FFF2-40B4-BE49-F238E27FC236}">
                    <a16:creationId xmlns:a16="http://schemas.microsoft.com/office/drawing/2014/main" id="{855242BA-8DD2-C3F8-99E8-9440E1F5DF6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465709" y="1954207"/>
                <a:ext cx="352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36" name="Rukopis 1035">
                <a:extLst>
                  <a:ext uri="{FF2B5EF4-FFF2-40B4-BE49-F238E27FC236}">
                    <a16:creationId xmlns:a16="http://schemas.microsoft.com/office/drawing/2014/main" id="{8821F0E6-6883-1EC4-09CE-803D58ECE532}"/>
                  </a:ext>
                </a:extLst>
              </p14:cNvPr>
              <p14:cNvContentPartPr/>
              <p14:nvPr/>
            </p14:nvContentPartPr>
            <p14:xfrm>
              <a:off x="10466789" y="1974007"/>
              <a:ext cx="65160" cy="159480"/>
            </p14:xfrm>
          </p:contentPart>
        </mc:Choice>
        <mc:Fallback xmlns="">
          <p:pic>
            <p:nvPicPr>
              <p:cNvPr id="1036" name="Rukopis 1035">
                <a:extLst>
                  <a:ext uri="{FF2B5EF4-FFF2-40B4-BE49-F238E27FC236}">
                    <a16:creationId xmlns:a16="http://schemas.microsoft.com/office/drawing/2014/main" id="{8821F0E6-6883-1EC4-09CE-803D58ECE53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456349" y="1963567"/>
                <a:ext cx="864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37" name="Rukopis 1036">
                <a:extLst>
                  <a:ext uri="{FF2B5EF4-FFF2-40B4-BE49-F238E27FC236}">
                    <a16:creationId xmlns:a16="http://schemas.microsoft.com/office/drawing/2014/main" id="{B0CD9B79-4DDE-4E58-C6E9-DC4EEBE9F217}"/>
                  </a:ext>
                </a:extLst>
              </p14:cNvPr>
              <p14:cNvContentPartPr/>
              <p14:nvPr/>
            </p14:nvContentPartPr>
            <p14:xfrm>
              <a:off x="10499189" y="2107927"/>
              <a:ext cx="37440" cy="30240"/>
            </p14:xfrm>
          </p:contentPart>
        </mc:Choice>
        <mc:Fallback xmlns="">
          <p:pic>
            <p:nvPicPr>
              <p:cNvPr id="1037" name="Rukopis 1036">
                <a:extLst>
                  <a:ext uri="{FF2B5EF4-FFF2-40B4-BE49-F238E27FC236}">
                    <a16:creationId xmlns:a16="http://schemas.microsoft.com/office/drawing/2014/main" id="{B0CD9B79-4DDE-4E58-C6E9-DC4EEBE9F21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488749" y="2097487"/>
                <a:ext cx="586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38" name="Rukopis 1037">
                <a:extLst>
                  <a:ext uri="{FF2B5EF4-FFF2-40B4-BE49-F238E27FC236}">
                    <a16:creationId xmlns:a16="http://schemas.microsoft.com/office/drawing/2014/main" id="{8D25D41A-9D0D-4824-4444-50F8D083B163}"/>
                  </a:ext>
                </a:extLst>
              </p14:cNvPr>
              <p14:cNvContentPartPr/>
              <p14:nvPr/>
            </p14:nvContentPartPr>
            <p14:xfrm>
              <a:off x="10804469" y="1939807"/>
              <a:ext cx="74160" cy="156960"/>
            </p14:xfrm>
          </p:contentPart>
        </mc:Choice>
        <mc:Fallback xmlns="">
          <p:pic>
            <p:nvPicPr>
              <p:cNvPr id="1038" name="Rukopis 1037">
                <a:extLst>
                  <a:ext uri="{FF2B5EF4-FFF2-40B4-BE49-F238E27FC236}">
                    <a16:creationId xmlns:a16="http://schemas.microsoft.com/office/drawing/2014/main" id="{8D25D41A-9D0D-4824-4444-50F8D083B16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793669" y="1929007"/>
                <a:ext cx="954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39" name="Rukopis 1038">
                <a:extLst>
                  <a:ext uri="{FF2B5EF4-FFF2-40B4-BE49-F238E27FC236}">
                    <a16:creationId xmlns:a16="http://schemas.microsoft.com/office/drawing/2014/main" id="{586C1F59-039F-3719-1C5C-1291EFCA7E65}"/>
                  </a:ext>
                </a:extLst>
              </p14:cNvPr>
              <p14:cNvContentPartPr/>
              <p14:nvPr/>
            </p14:nvContentPartPr>
            <p14:xfrm>
              <a:off x="10890509" y="1994887"/>
              <a:ext cx="57240" cy="99720"/>
            </p14:xfrm>
          </p:contentPart>
        </mc:Choice>
        <mc:Fallback xmlns="">
          <p:pic>
            <p:nvPicPr>
              <p:cNvPr id="1039" name="Rukopis 1038">
                <a:extLst>
                  <a:ext uri="{FF2B5EF4-FFF2-40B4-BE49-F238E27FC236}">
                    <a16:creationId xmlns:a16="http://schemas.microsoft.com/office/drawing/2014/main" id="{586C1F59-039F-3719-1C5C-1291EFCA7E6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880069" y="1984087"/>
                <a:ext cx="784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40" name="Rukopis 1039">
                <a:extLst>
                  <a:ext uri="{FF2B5EF4-FFF2-40B4-BE49-F238E27FC236}">
                    <a16:creationId xmlns:a16="http://schemas.microsoft.com/office/drawing/2014/main" id="{E4F57F3B-6D2D-1074-4846-6E14CE866936}"/>
                  </a:ext>
                </a:extLst>
              </p14:cNvPr>
              <p14:cNvContentPartPr/>
              <p14:nvPr/>
            </p14:nvContentPartPr>
            <p14:xfrm>
              <a:off x="10900949" y="1981927"/>
              <a:ext cx="85680" cy="27360"/>
            </p14:xfrm>
          </p:contentPart>
        </mc:Choice>
        <mc:Fallback xmlns="">
          <p:pic>
            <p:nvPicPr>
              <p:cNvPr id="1040" name="Rukopis 1039">
                <a:extLst>
                  <a:ext uri="{FF2B5EF4-FFF2-40B4-BE49-F238E27FC236}">
                    <a16:creationId xmlns:a16="http://schemas.microsoft.com/office/drawing/2014/main" id="{E4F57F3B-6D2D-1074-4846-6E14CE86693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890509" y="1971127"/>
                <a:ext cx="1069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41" name="Rukopis 1040">
                <a:extLst>
                  <a:ext uri="{FF2B5EF4-FFF2-40B4-BE49-F238E27FC236}">
                    <a16:creationId xmlns:a16="http://schemas.microsoft.com/office/drawing/2014/main" id="{2EDB21F1-55E6-066F-CCE4-5A5718FCA7B3}"/>
                  </a:ext>
                </a:extLst>
              </p14:cNvPr>
              <p14:cNvContentPartPr/>
              <p14:nvPr/>
            </p14:nvContentPartPr>
            <p14:xfrm>
              <a:off x="11016509" y="1974007"/>
              <a:ext cx="37080" cy="30240"/>
            </p14:xfrm>
          </p:contentPart>
        </mc:Choice>
        <mc:Fallback xmlns="">
          <p:pic>
            <p:nvPicPr>
              <p:cNvPr id="1041" name="Rukopis 1040">
                <a:extLst>
                  <a:ext uri="{FF2B5EF4-FFF2-40B4-BE49-F238E27FC236}">
                    <a16:creationId xmlns:a16="http://schemas.microsoft.com/office/drawing/2014/main" id="{2EDB21F1-55E6-066F-CCE4-5A5718FCA7B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005709" y="1963567"/>
                <a:ext cx="583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42" name="Rukopis 1041">
                <a:extLst>
                  <a:ext uri="{FF2B5EF4-FFF2-40B4-BE49-F238E27FC236}">
                    <a16:creationId xmlns:a16="http://schemas.microsoft.com/office/drawing/2014/main" id="{122A0AB7-6BCC-F2AA-F635-F4932463A793}"/>
                  </a:ext>
                </a:extLst>
              </p14:cNvPr>
              <p14:cNvContentPartPr/>
              <p14:nvPr/>
            </p14:nvContentPartPr>
            <p14:xfrm>
              <a:off x="10979429" y="1980847"/>
              <a:ext cx="104400" cy="138960"/>
            </p14:xfrm>
          </p:contentPart>
        </mc:Choice>
        <mc:Fallback xmlns="">
          <p:pic>
            <p:nvPicPr>
              <p:cNvPr id="1042" name="Rukopis 1041">
                <a:extLst>
                  <a:ext uri="{FF2B5EF4-FFF2-40B4-BE49-F238E27FC236}">
                    <a16:creationId xmlns:a16="http://schemas.microsoft.com/office/drawing/2014/main" id="{122A0AB7-6BCC-F2AA-F635-F4932463A79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968989" y="1970407"/>
                <a:ext cx="1256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43" name="Rukopis 1042">
                <a:extLst>
                  <a:ext uri="{FF2B5EF4-FFF2-40B4-BE49-F238E27FC236}">
                    <a16:creationId xmlns:a16="http://schemas.microsoft.com/office/drawing/2014/main" id="{4095A5E4-16A4-4FC7-56A1-820E934876E7}"/>
                  </a:ext>
                </a:extLst>
              </p14:cNvPr>
              <p14:cNvContentPartPr/>
              <p14:nvPr/>
            </p14:nvContentPartPr>
            <p14:xfrm>
              <a:off x="11016509" y="2094247"/>
              <a:ext cx="48960" cy="28080"/>
            </p14:xfrm>
          </p:contentPart>
        </mc:Choice>
        <mc:Fallback xmlns="">
          <p:pic>
            <p:nvPicPr>
              <p:cNvPr id="1043" name="Rukopis 1042">
                <a:extLst>
                  <a:ext uri="{FF2B5EF4-FFF2-40B4-BE49-F238E27FC236}">
                    <a16:creationId xmlns:a16="http://schemas.microsoft.com/office/drawing/2014/main" id="{4095A5E4-16A4-4FC7-56A1-820E934876E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1005709" y="2083447"/>
                <a:ext cx="702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44" name="Rukopis 1043">
                <a:extLst>
                  <a:ext uri="{FF2B5EF4-FFF2-40B4-BE49-F238E27FC236}">
                    <a16:creationId xmlns:a16="http://schemas.microsoft.com/office/drawing/2014/main" id="{9EC3CCB7-6A15-A48D-9746-778CCE1AD6DD}"/>
                  </a:ext>
                </a:extLst>
              </p14:cNvPr>
              <p14:cNvContentPartPr/>
              <p14:nvPr/>
            </p14:nvContentPartPr>
            <p14:xfrm>
              <a:off x="11309909" y="1918567"/>
              <a:ext cx="97200" cy="141120"/>
            </p14:xfrm>
          </p:contentPart>
        </mc:Choice>
        <mc:Fallback xmlns="">
          <p:pic>
            <p:nvPicPr>
              <p:cNvPr id="1044" name="Rukopis 1043">
                <a:extLst>
                  <a:ext uri="{FF2B5EF4-FFF2-40B4-BE49-F238E27FC236}">
                    <a16:creationId xmlns:a16="http://schemas.microsoft.com/office/drawing/2014/main" id="{9EC3CCB7-6A15-A48D-9746-778CCE1AD6D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1299109" y="1908127"/>
                <a:ext cx="1184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45" name="Rukopis 1044">
                <a:extLst>
                  <a:ext uri="{FF2B5EF4-FFF2-40B4-BE49-F238E27FC236}">
                    <a16:creationId xmlns:a16="http://schemas.microsoft.com/office/drawing/2014/main" id="{7EA9E6D5-C807-BCE9-71D8-5874B73CFACE}"/>
                  </a:ext>
                </a:extLst>
              </p14:cNvPr>
              <p14:cNvContentPartPr/>
              <p14:nvPr/>
            </p14:nvContentPartPr>
            <p14:xfrm>
              <a:off x="11392709" y="2004247"/>
              <a:ext cx="60480" cy="55800"/>
            </p14:xfrm>
          </p:contentPart>
        </mc:Choice>
        <mc:Fallback xmlns="">
          <p:pic>
            <p:nvPicPr>
              <p:cNvPr id="1045" name="Rukopis 1044">
                <a:extLst>
                  <a:ext uri="{FF2B5EF4-FFF2-40B4-BE49-F238E27FC236}">
                    <a16:creationId xmlns:a16="http://schemas.microsoft.com/office/drawing/2014/main" id="{7EA9E6D5-C807-BCE9-71D8-5874B73CFAC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382269" y="1993447"/>
                <a:ext cx="817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46" name="Rukopis 1045">
                <a:extLst>
                  <a:ext uri="{FF2B5EF4-FFF2-40B4-BE49-F238E27FC236}">
                    <a16:creationId xmlns:a16="http://schemas.microsoft.com/office/drawing/2014/main" id="{FB4F08D5-0EC7-C5B0-C035-4AB37C049617}"/>
                  </a:ext>
                </a:extLst>
              </p14:cNvPr>
              <p14:cNvContentPartPr/>
              <p14:nvPr/>
            </p14:nvContentPartPr>
            <p14:xfrm>
              <a:off x="11457509" y="2024767"/>
              <a:ext cx="53640" cy="57960"/>
            </p14:xfrm>
          </p:contentPart>
        </mc:Choice>
        <mc:Fallback xmlns="">
          <p:pic>
            <p:nvPicPr>
              <p:cNvPr id="1046" name="Rukopis 1045">
                <a:extLst>
                  <a:ext uri="{FF2B5EF4-FFF2-40B4-BE49-F238E27FC236}">
                    <a16:creationId xmlns:a16="http://schemas.microsoft.com/office/drawing/2014/main" id="{FB4F08D5-0EC7-C5B0-C035-4AB37C04961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1447069" y="2014327"/>
                <a:ext cx="748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47" name="Rukopis 1046">
                <a:extLst>
                  <a:ext uri="{FF2B5EF4-FFF2-40B4-BE49-F238E27FC236}">
                    <a16:creationId xmlns:a16="http://schemas.microsoft.com/office/drawing/2014/main" id="{E6D24182-F56C-1758-66A2-1069EC19E63F}"/>
                  </a:ext>
                </a:extLst>
              </p14:cNvPr>
              <p14:cNvContentPartPr/>
              <p14:nvPr/>
            </p14:nvContentPartPr>
            <p14:xfrm>
              <a:off x="11561549" y="1962847"/>
              <a:ext cx="16560" cy="20880"/>
            </p14:xfrm>
          </p:contentPart>
        </mc:Choice>
        <mc:Fallback xmlns="">
          <p:pic>
            <p:nvPicPr>
              <p:cNvPr id="1047" name="Rukopis 1046">
                <a:extLst>
                  <a:ext uri="{FF2B5EF4-FFF2-40B4-BE49-F238E27FC236}">
                    <a16:creationId xmlns:a16="http://schemas.microsoft.com/office/drawing/2014/main" id="{E6D24182-F56C-1758-66A2-1069EC19E63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1550749" y="1952047"/>
                <a:ext cx="378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48" name="Rukopis 1047">
                <a:extLst>
                  <a:ext uri="{FF2B5EF4-FFF2-40B4-BE49-F238E27FC236}">
                    <a16:creationId xmlns:a16="http://schemas.microsoft.com/office/drawing/2014/main" id="{DEC18F04-ACCF-C1FF-760A-11A879DA5263}"/>
                  </a:ext>
                </a:extLst>
              </p14:cNvPr>
              <p14:cNvContentPartPr/>
              <p14:nvPr/>
            </p14:nvContentPartPr>
            <p14:xfrm>
              <a:off x="11529149" y="1976527"/>
              <a:ext cx="81000" cy="115920"/>
            </p14:xfrm>
          </p:contentPart>
        </mc:Choice>
        <mc:Fallback xmlns="">
          <p:pic>
            <p:nvPicPr>
              <p:cNvPr id="1048" name="Rukopis 1047">
                <a:extLst>
                  <a:ext uri="{FF2B5EF4-FFF2-40B4-BE49-F238E27FC236}">
                    <a16:creationId xmlns:a16="http://schemas.microsoft.com/office/drawing/2014/main" id="{DEC18F04-ACCF-C1FF-760A-11A879DA526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1518349" y="1965727"/>
                <a:ext cx="1022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49" name="Rukopis 1048">
                <a:extLst>
                  <a:ext uri="{FF2B5EF4-FFF2-40B4-BE49-F238E27FC236}">
                    <a16:creationId xmlns:a16="http://schemas.microsoft.com/office/drawing/2014/main" id="{798839AD-D5A9-5609-E780-144F903C15D8}"/>
                  </a:ext>
                </a:extLst>
              </p14:cNvPr>
              <p14:cNvContentPartPr/>
              <p14:nvPr/>
            </p14:nvContentPartPr>
            <p14:xfrm>
              <a:off x="11570549" y="2068687"/>
              <a:ext cx="27720" cy="23400"/>
            </p14:xfrm>
          </p:contentPart>
        </mc:Choice>
        <mc:Fallback xmlns="">
          <p:pic>
            <p:nvPicPr>
              <p:cNvPr id="1049" name="Rukopis 1048">
                <a:extLst>
                  <a:ext uri="{FF2B5EF4-FFF2-40B4-BE49-F238E27FC236}">
                    <a16:creationId xmlns:a16="http://schemas.microsoft.com/office/drawing/2014/main" id="{798839AD-D5A9-5609-E780-144F903C15D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1560109" y="2058247"/>
                <a:ext cx="48960" cy="4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054595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2394</TotalTime>
  <Words>612</Words>
  <Application>Microsoft Office PowerPoint</Application>
  <PresentationFormat>Širokoúhlá obrazovka</PresentationFormat>
  <Paragraphs>101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Motív Office</vt:lpstr>
      <vt:lpstr>Summary of Results from  Group 2 Lactase Downstream Processing</vt:lpstr>
      <vt:lpstr>Group 2 + presentation of group members</vt:lpstr>
      <vt:lpstr>Evaluation Steps of our Experiment</vt:lpstr>
      <vt:lpstr>O-NPG-TEST of 1:10 diluted Particle Free Lysate</vt:lpstr>
      <vt:lpstr>Evaluation Steps of our Experiment</vt:lpstr>
      <vt:lpstr>ANION EXCHANGE CHROMATOGRAPHY</vt:lpstr>
      <vt:lpstr>ANION EXCHANGE CHROMATOGRAPHY</vt:lpstr>
      <vt:lpstr>Evaluation Steps of our Experiment</vt:lpstr>
      <vt:lpstr>SDS - PAGE</vt:lpstr>
      <vt:lpstr>SDS - PAGE</vt:lpstr>
      <vt:lpstr>Evaluation of the SDS – PAGE </vt:lpstr>
      <vt:lpstr>Evaluation Steps of our Experiment</vt:lpstr>
      <vt:lpstr>RAW MILK TEST</vt:lpstr>
      <vt:lpstr>Evaluation Steps of our Experiment</vt:lpstr>
      <vt:lpstr>EVALUATION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of 1. experiment – starch metabolism</dc:title>
  <dc:creator>Učiteľ</dc:creator>
  <cp:lastModifiedBy>Nela Hornackova</cp:lastModifiedBy>
  <cp:revision>31</cp:revision>
  <dcterms:created xsi:type="dcterms:W3CDTF">2024-01-19T12:02:57Z</dcterms:created>
  <dcterms:modified xsi:type="dcterms:W3CDTF">2026-03-26T17:02:22Z</dcterms:modified>
</cp:coreProperties>
</file>