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0" r:id="rId4"/>
    <p:sldId id="271" r:id="rId5"/>
    <p:sldId id="278" r:id="rId6"/>
    <p:sldId id="272" r:id="rId7"/>
    <p:sldId id="281" r:id="rId8"/>
    <p:sldId id="273" r:id="rId9"/>
    <p:sldId id="283" r:id="rId10"/>
    <p:sldId id="274" r:id="rId11"/>
    <p:sldId id="282" r:id="rId12"/>
    <p:sldId id="275" r:id="rId13"/>
    <p:sldId id="284" r:id="rId14"/>
    <p:sldId id="280" r:id="rId15"/>
    <p:sldId id="276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B82F7-6AFA-F34F-8E60-77584BCDDE01}" v="118" dt="2026-03-26T17:13:25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Johansen Ramskov" userId="2864bcac-c07d-4ed7-b787-9d64b3359a60" providerId="ADAL" clId="{EDF3CF2F-2802-5812-8E1F-370E96BCD3AD}"/>
    <pc:docChg chg="custSel modSld">
      <pc:chgData name="Tessa Johansen Ramskov" userId="2864bcac-c07d-4ed7-b787-9d64b3359a60" providerId="ADAL" clId="{EDF3CF2F-2802-5812-8E1F-370E96BCD3AD}" dt="2026-03-26T17:19:44.876" v="2917" actId="20577"/>
      <pc:docMkLst>
        <pc:docMk/>
      </pc:docMkLst>
      <pc:sldChg chg="addSp delSp modSp mod">
        <pc:chgData name="Tessa Johansen Ramskov" userId="2864bcac-c07d-4ed7-b787-9d64b3359a60" providerId="ADAL" clId="{EDF3CF2F-2802-5812-8E1F-370E96BCD3AD}" dt="2026-03-26T17:09:05.890" v="2893" actId="1076"/>
        <pc:sldMkLst>
          <pc:docMk/>
          <pc:sldMk cId="3818798412" sldId="269"/>
        </pc:sldMkLst>
        <pc:spChg chg="mod">
          <ac:chgData name="Tessa Johansen Ramskov" userId="2864bcac-c07d-4ed7-b787-9d64b3359a60" providerId="ADAL" clId="{EDF3CF2F-2802-5812-8E1F-370E96BCD3AD}" dt="2026-03-26T16:10:09.850" v="970" actId="20577"/>
          <ac:spMkLst>
            <pc:docMk/>
            <pc:sldMk cId="3818798412" sldId="269"/>
            <ac:spMk id="2" creationId="{00000000-0000-0000-0000-000000000000}"/>
          </ac:spMkLst>
        </pc:spChg>
        <pc:spChg chg="mod">
          <ac:chgData name="Tessa Johansen Ramskov" userId="2864bcac-c07d-4ed7-b787-9d64b3359a60" providerId="ADAL" clId="{EDF3CF2F-2802-5812-8E1F-370E96BCD3AD}" dt="2026-03-25T10:25:47.522" v="35" actId="20577"/>
          <ac:spMkLst>
            <pc:docMk/>
            <pc:sldMk cId="3818798412" sldId="269"/>
            <ac:spMk id="3" creationId="{00000000-0000-0000-0000-000000000000}"/>
          </ac:spMkLst>
        </pc:spChg>
        <pc:spChg chg="del mod">
          <ac:chgData name="Tessa Johansen Ramskov" userId="2864bcac-c07d-4ed7-b787-9d64b3359a60" providerId="ADAL" clId="{EDF3CF2F-2802-5812-8E1F-370E96BCD3AD}" dt="2026-03-25T10:24:01.267" v="3" actId="478"/>
          <ac:spMkLst>
            <pc:docMk/>
            <pc:sldMk cId="3818798412" sldId="269"/>
            <ac:spMk id="4" creationId="{00000000-0000-0000-0000-000000000000}"/>
          </ac:spMkLst>
        </pc:spChg>
        <pc:spChg chg="del">
          <ac:chgData name="Tessa Johansen Ramskov" userId="2864bcac-c07d-4ed7-b787-9d64b3359a60" providerId="ADAL" clId="{EDF3CF2F-2802-5812-8E1F-370E96BCD3AD}" dt="2026-03-26T17:09:03.016" v="2892" actId="478"/>
          <ac:spMkLst>
            <pc:docMk/>
            <pc:sldMk cId="3818798412" sldId="269"/>
            <ac:spMk id="7" creationId="{00000000-0000-0000-0000-000000000000}"/>
          </ac:spMkLst>
        </pc:spChg>
        <pc:picChg chg="add mod modCrop">
          <ac:chgData name="Tessa Johansen Ramskov" userId="2864bcac-c07d-4ed7-b787-9d64b3359a60" providerId="ADAL" clId="{EDF3CF2F-2802-5812-8E1F-370E96BCD3AD}" dt="2026-03-26T17:09:05.890" v="2893" actId="1076"/>
          <ac:picMkLst>
            <pc:docMk/>
            <pc:sldMk cId="3818798412" sldId="269"/>
            <ac:picMk id="8" creationId="{B556C68A-1A6D-1D96-9819-9CD3CE9ABC61}"/>
          </ac:picMkLst>
        </pc:picChg>
        <pc:picChg chg="add del mod">
          <ac:chgData name="Tessa Johansen Ramskov" userId="2864bcac-c07d-4ed7-b787-9d64b3359a60" providerId="ADAL" clId="{EDF3CF2F-2802-5812-8E1F-370E96BCD3AD}" dt="2026-03-25T10:24:01.267" v="3" actId="478"/>
          <ac:picMkLst>
            <pc:docMk/>
            <pc:sldMk cId="3818798412" sldId="269"/>
            <ac:picMk id="1026" creationId="{B86CF48C-CB4A-BD5C-521B-FDC5486CFA92}"/>
          </ac:picMkLst>
        </pc:picChg>
        <pc:picChg chg="add mod">
          <ac:chgData name="Tessa Johansen Ramskov" userId="2864bcac-c07d-4ed7-b787-9d64b3359a60" providerId="ADAL" clId="{EDF3CF2F-2802-5812-8E1F-370E96BCD3AD}" dt="2026-03-25T10:24:22.499" v="10" actId="1076"/>
          <ac:picMkLst>
            <pc:docMk/>
            <pc:sldMk cId="3818798412" sldId="269"/>
            <ac:picMk id="1028" creationId="{F6527F00-48BE-6728-1871-A7FF2F1C3FEF}"/>
          </ac:picMkLst>
        </pc:picChg>
        <pc:picChg chg="add mod">
          <ac:chgData name="Tessa Johansen Ramskov" userId="2864bcac-c07d-4ed7-b787-9d64b3359a60" providerId="ADAL" clId="{EDF3CF2F-2802-5812-8E1F-370E96BCD3AD}" dt="2026-03-25T10:25:03.252" v="19" actId="1076"/>
          <ac:picMkLst>
            <pc:docMk/>
            <pc:sldMk cId="3818798412" sldId="269"/>
            <ac:picMk id="1030" creationId="{D502E7BD-889B-7462-076A-F70BE50BAE56}"/>
          </ac:picMkLst>
        </pc:picChg>
        <pc:picChg chg="add mod">
          <ac:chgData name="Tessa Johansen Ramskov" userId="2864bcac-c07d-4ed7-b787-9d64b3359a60" providerId="ADAL" clId="{EDF3CF2F-2802-5812-8E1F-370E96BCD3AD}" dt="2026-03-25T10:25:37.532" v="24" actId="1076"/>
          <ac:picMkLst>
            <pc:docMk/>
            <pc:sldMk cId="3818798412" sldId="269"/>
            <ac:picMk id="1032" creationId="{2A51E9AF-68F6-9A3B-D64B-0DB65998E598}"/>
          </ac:picMkLst>
        </pc:picChg>
      </pc:sldChg>
      <pc:sldChg chg="addSp modSp mod">
        <pc:chgData name="Tessa Johansen Ramskov" userId="2864bcac-c07d-4ed7-b787-9d64b3359a60" providerId="ADAL" clId="{EDF3CF2F-2802-5812-8E1F-370E96BCD3AD}" dt="2026-03-25T15:34:57.481" v="440" actId="113"/>
        <pc:sldMkLst>
          <pc:docMk/>
          <pc:sldMk cId="158967820" sldId="271"/>
        </pc:sldMkLst>
        <pc:spChg chg="mod">
          <ac:chgData name="Tessa Johansen Ramskov" userId="2864bcac-c07d-4ed7-b787-9d64b3359a60" providerId="ADAL" clId="{EDF3CF2F-2802-5812-8E1F-370E96BCD3AD}" dt="2026-03-25T15:34:57.481" v="440" actId="113"/>
          <ac:spMkLst>
            <pc:docMk/>
            <pc:sldMk cId="158967820" sldId="271"/>
            <ac:spMk id="4" creationId="{00000000-0000-0000-0000-000000000000}"/>
          </ac:spMkLst>
        </pc:spChg>
        <pc:picChg chg="add mod modCrop">
          <ac:chgData name="Tessa Johansen Ramskov" userId="2864bcac-c07d-4ed7-b787-9d64b3359a60" providerId="ADAL" clId="{EDF3CF2F-2802-5812-8E1F-370E96BCD3AD}" dt="2026-03-25T15:34:14.894" v="439" actId="14100"/>
          <ac:picMkLst>
            <pc:docMk/>
            <pc:sldMk cId="158967820" sldId="271"/>
            <ac:picMk id="3" creationId="{1733AD70-80A7-DC30-BEBF-AE0BE716DC18}"/>
          </ac:picMkLst>
        </pc:picChg>
      </pc:sldChg>
      <pc:sldChg chg="addSp modSp mod">
        <pc:chgData name="Tessa Johansen Ramskov" userId="2864bcac-c07d-4ed7-b787-9d64b3359a60" providerId="ADAL" clId="{EDF3CF2F-2802-5812-8E1F-370E96BCD3AD}" dt="2026-03-26T17:10:46.747" v="2897" actId="20577"/>
        <pc:sldMkLst>
          <pc:docMk/>
          <pc:sldMk cId="452337905" sldId="272"/>
        </pc:sldMkLst>
        <pc:spChg chg="mod">
          <ac:chgData name="Tessa Johansen Ramskov" userId="2864bcac-c07d-4ed7-b787-9d64b3359a60" providerId="ADAL" clId="{EDF3CF2F-2802-5812-8E1F-370E96BCD3AD}" dt="2026-03-26T17:05:26.105" v="2869" actId="1076"/>
          <ac:spMkLst>
            <pc:docMk/>
            <pc:sldMk cId="452337905" sldId="272"/>
            <ac:spMk id="3" creationId="{00000000-0000-0000-0000-000000000000}"/>
          </ac:spMkLst>
        </pc:spChg>
        <pc:spChg chg="add mod">
          <ac:chgData name="Tessa Johansen Ramskov" userId="2864bcac-c07d-4ed7-b787-9d64b3359a60" providerId="ADAL" clId="{EDF3CF2F-2802-5812-8E1F-370E96BCD3AD}" dt="2026-03-26T17:10:27.909" v="2895" actId="20577"/>
          <ac:spMkLst>
            <pc:docMk/>
            <pc:sldMk cId="452337905" sldId="272"/>
            <ac:spMk id="4" creationId="{F42A54E5-CD20-ABDD-7C4A-76835BD22A21}"/>
          </ac:spMkLst>
        </pc:spChg>
        <pc:spChg chg="add mod">
          <ac:chgData name="Tessa Johansen Ramskov" userId="2864bcac-c07d-4ed7-b787-9d64b3359a60" providerId="ADAL" clId="{EDF3CF2F-2802-5812-8E1F-370E96BCD3AD}" dt="2026-03-26T17:10:46.747" v="2897" actId="20577"/>
          <ac:spMkLst>
            <pc:docMk/>
            <pc:sldMk cId="452337905" sldId="272"/>
            <ac:spMk id="5" creationId="{9B062D45-ABF2-46E4-71AA-0CD6F8F79E75}"/>
          </ac:spMkLst>
        </pc:spChg>
        <pc:spChg chg="add mod">
          <ac:chgData name="Tessa Johansen Ramskov" userId="2864bcac-c07d-4ed7-b787-9d64b3359a60" providerId="ADAL" clId="{EDF3CF2F-2802-5812-8E1F-370E96BCD3AD}" dt="2026-03-26T17:06:31.407" v="2885" actId="20577"/>
          <ac:spMkLst>
            <pc:docMk/>
            <pc:sldMk cId="452337905" sldId="272"/>
            <ac:spMk id="7" creationId="{42AD347A-8C45-BB73-85B8-8D0EB4BDAE16}"/>
          </ac:spMkLst>
        </pc:spChg>
        <pc:graphicFrameChg chg="mod">
          <ac:chgData name="Tessa Johansen Ramskov" userId="2864bcac-c07d-4ed7-b787-9d64b3359a60" providerId="ADAL" clId="{EDF3CF2F-2802-5812-8E1F-370E96BCD3AD}" dt="2026-03-26T17:05:45.472" v="2872" actId="14100"/>
          <ac:graphicFrameMkLst>
            <pc:docMk/>
            <pc:sldMk cId="452337905" sldId="272"/>
            <ac:graphicFrameMk id="6" creationId="{C77FCBDF-5BB4-4FA0-226A-8D8B22AE111A}"/>
          </ac:graphicFrameMkLst>
        </pc:graphicFrameChg>
      </pc:sldChg>
      <pc:sldChg chg="addSp delSp modSp mod">
        <pc:chgData name="Tessa Johansen Ramskov" userId="2864bcac-c07d-4ed7-b787-9d64b3359a60" providerId="ADAL" clId="{EDF3CF2F-2802-5812-8E1F-370E96BCD3AD}" dt="2026-03-26T17:19:44.876" v="2917" actId="20577"/>
        <pc:sldMkLst>
          <pc:docMk/>
          <pc:sldMk cId="3410545956" sldId="273"/>
        </pc:sldMkLst>
        <pc:spChg chg="mod">
          <ac:chgData name="Tessa Johansen Ramskov" userId="2864bcac-c07d-4ed7-b787-9d64b3359a60" providerId="ADAL" clId="{EDF3CF2F-2802-5812-8E1F-370E96BCD3AD}" dt="2026-03-26T17:19:44.876" v="2917" actId="20577"/>
          <ac:spMkLst>
            <pc:docMk/>
            <pc:sldMk cId="3410545956" sldId="273"/>
            <ac:spMk id="3" creationId="{00000000-0000-0000-0000-000000000000}"/>
          </ac:spMkLst>
        </pc:spChg>
        <pc:spChg chg="add mod">
          <ac:chgData name="Tessa Johansen Ramskov" userId="2864bcac-c07d-4ed7-b787-9d64b3359a60" providerId="ADAL" clId="{EDF3CF2F-2802-5812-8E1F-370E96BCD3AD}" dt="2026-03-25T15:20:08.713" v="267" actId="14100"/>
          <ac:spMkLst>
            <pc:docMk/>
            <pc:sldMk cId="3410545956" sldId="273"/>
            <ac:spMk id="6" creationId="{9CC6E22C-8734-DD67-1D70-BD8CB3CBD34C}"/>
          </ac:spMkLst>
        </pc:spChg>
        <pc:picChg chg="add del mod">
          <ac:chgData name="Tessa Johansen Ramskov" userId="2864bcac-c07d-4ed7-b787-9d64b3359a60" providerId="ADAL" clId="{EDF3CF2F-2802-5812-8E1F-370E96BCD3AD}" dt="2026-03-25T10:48:52.081" v="193" actId="478"/>
          <ac:picMkLst>
            <pc:docMk/>
            <pc:sldMk cId="3410545956" sldId="273"/>
            <ac:picMk id="4" creationId="{C9196981-5852-B9A4-4CCB-983952DA7DD8}"/>
          </ac:picMkLst>
        </pc:picChg>
        <pc:picChg chg="add del">
          <ac:chgData name="Tessa Johansen Ramskov" userId="2864bcac-c07d-4ed7-b787-9d64b3359a60" providerId="ADAL" clId="{EDF3CF2F-2802-5812-8E1F-370E96BCD3AD}" dt="2026-03-25T15:19:48.154" v="265" actId="478"/>
          <ac:picMkLst>
            <pc:docMk/>
            <pc:sldMk cId="3410545956" sldId="273"/>
            <ac:picMk id="5" creationId="{91038A9E-242A-8128-1A07-DB76E46A326C}"/>
          </ac:picMkLst>
        </pc:picChg>
        <pc:picChg chg="add mod">
          <ac:chgData name="Tessa Johansen Ramskov" userId="2864bcac-c07d-4ed7-b787-9d64b3359a60" providerId="ADAL" clId="{EDF3CF2F-2802-5812-8E1F-370E96BCD3AD}" dt="2026-03-26T16:27:48.058" v="1718" actId="14100"/>
          <ac:picMkLst>
            <pc:docMk/>
            <pc:sldMk cId="3410545956" sldId="273"/>
            <ac:picMk id="7" creationId="{A875D974-EF32-67B1-5760-B11BF878EBAC}"/>
          </ac:picMkLst>
        </pc:picChg>
        <pc:picChg chg="del">
          <ac:chgData name="Tessa Johansen Ramskov" userId="2864bcac-c07d-4ed7-b787-9d64b3359a60" providerId="ADAL" clId="{EDF3CF2F-2802-5812-8E1F-370E96BCD3AD}" dt="2026-03-25T10:45:57.584" v="186" actId="478"/>
          <ac:picMkLst>
            <pc:docMk/>
            <pc:sldMk cId="3410545956" sldId="273"/>
            <ac:picMk id="1026" creationId="{00000000-0000-0000-0000-000000000000}"/>
          </ac:picMkLst>
        </pc:picChg>
      </pc:sldChg>
      <pc:sldChg chg="modSp mod">
        <pc:chgData name="Tessa Johansen Ramskov" userId="2864bcac-c07d-4ed7-b787-9d64b3359a60" providerId="ADAL" clId="{EDF3CF2F-2802-5812-8E1F-370E96BCD3AD}" dt="2026-03-26T16:40:22.313" v="2264" actId="20577"/>
        <pc:sldMkLst>
          <pc:docMk/>
          <pc:sldMk cId="3751560736" sldId="274"/>
        </pc:sldMkLst>
        <pc:spChg chg="mod">
          <ac:chgData name="Tessa Johansen Ramskov" userId="2864bcac-c07d-4ed7-b787-9d64b3359a60" providerId="ADAL" clId="{EDF3CF2F-2802-5812-8E1F-370E96BCD3AD}" dt="2026-03-26T16:40:22.313" v="2264" actId="20577"/>
          <ac:spMkLst>
            <pc:docMk/>
            <pc:sldMk cId="3751560736" sldId="274"/>
            <ac:spMk id="5" creationId="{00000000-0000-0000-0000-000000000000}"/>
          </ac:spMkLst>
        </pc:spChg>
      </pc:sldChg>
      <pc:sldChg chg="addSp delSp modSp mod">
        <pc:chgData name="Tessa Johansen Ramskov" userId="2864bcac-c07d-4ed7-b787-9d64b3359a60" providerId="ADAL" clId="{EDF3CF2F-2802-5812-8E1F-370E96BCD3AD}" dt="2026-03-26T17:14:33.235" v="2907" actId="20577"/>
        <pc:sldMkLst>
          <pc:docMk/>
          <pc:sldMk cId="3278768943" sldId="275"/>
        </pc:sldMkLst>
        <pc:spChg chg="mod">
          <ac:chgData name="Tessa Johansen Ramskov" userId="2864bcac-c07d-4ed7-b787-9d64b3359a60" providerId="ADAL" clId="{EDF3CF2F-2802-5812-8E1F-370E96BCD3AD}" dt="2026-03-26T17:14:33.235" v="2907" actId="20577"/>
          <ac:spMkLst>
            <pc:docMk/>
            <pc:sldMk cId="3278768943" sldId="275"/>
            <ac:spMk id="3" creationId="{00000000-0000-0000-0000-000000000000}"/>
          </ac:spMkLst>
        </pc:spChg>
        <pc:spChg chg="del">
          <ac:chgData name="Tessa Johansen Ramskov" userId="2864bcac-c07d-4ed7-b787-9d64b3359a60" providerId="ADAL" clId="{EDF3CF2F-2802-5812-8E1F-370E96BCD3AD}" dt="2026-03-26T16:53:11.689" v="2591" actId="478"/>
          <ac:spMkLst>
            <pc:docMk/>
            <pc:sldMk cId="3278768943" sldId="275"/>
            <ac:spMk id="4" creationId="{00000000-0000-0000-0000-000000000000}"/>
          </ac:spMkLst>
        </pc:spChg>
        <pc:spChg chg="del">
          <ac:chgData name="Tessa Johansen Ramskov" userId="2864bcac-c07d-4ed7-b787-9d64b3359a60" providerId="ADAL" clId="{EDF3CF2F-2802-5812-8E1F-370E96BCD3AD}" dt="2026-03-26T16:53:13.454" v="2592" actId="478"/>
          <ac:spMkLst>
            <pc:docMk/>
            <pc:sldMk cId="3278768943" sldId="275"/>
            <ac:spMk id="5" creationId="{7CD0AE9E-73AD-76B2-F50D-4878D77C62E2}"/>
          </ac:spMkLst>
        </pc:spChg>
        <pc:spChg chg="del">
          <ac:chgData name="Tessa Johansen Ramskov" userId="2864bcac-c07d-4ed7-b787-9d64b3359a60" providerId="ADAL" clId="{EDF3CF2F-2802-5812-8E1F-370E96BCD3AD}" dt="2026-03-26T16:53:09.407" v="2589" actId="478"/>
          <ac:spMkLst>
            <pc:docMk/>
            <pc:sldMk cId="3278768943" sldId="275"/>
            <ac:spMk id="6" creationId="{00000000-0000-0000-0000-000000000000}"/>
          </ac:spMkLst>
        </pc:spChg>
        <pc:spChg chg="del">
          <ac:chgData name="Tessa Johansen Ramskov" userId="2864bcac-c07d-4ed7-b787-9d64b3359a60" providerId="ADAL" clId="{EDF3CF2F-2802-5812-8E1F-370E96BCD3AD}" dt="2026-03-26T16:53:06.192" v="2585" actId="478"/>
          <ac:spMkLst>
            <pc:docMk/>
            <pc:sldMk cId="3278768943" sldId="275"/>
            <ac:spMk id="7" creationId="{00000000-0000-0000-0000-000000000000}"/>
          </ac:spMkLst>
        </pc:spChg>
        <pc:spChg chg="del">
          <ac:chgData name="Tessa Johansen Ramskov" userId="2864bcac-c07d-4ed7-b787-9d64b3359a60" providerId="ADAL" clId="{EDF3CF2F-2802-5812-8E1F-370E96BCD3AD}" dt="2026-03-26T16:52:49.744" v="2581" actId="478"/>
          <ac:spMkLst>
            <pc:docMk/>
            <pc:sldMk cId="3278768943" sldId="275"/>
            <ac:spMk id="8" creationId="{00000000-0000-0000-0000-000000000000}"/>
          </ac:spMkLst>
        </pc:spChg>
        <pc:spChg chg="del mod">
          <ac:chgData name="Tessa Johansen Ramskov" userId="2864bcac-c07d-4ed7-b787-9d64b3359a60" providerId="ADAL" clId="{EDF3CF2F-2802-5812-8E1F-370E96BCD3AD}" dt="2026-03-26T16:53:07.541" v="2587"/>
          <ac:spMkLst>
            <pc:docMk/>
            <pc:sldMk cId="3278768943" sldId="275"/>
            <ac:spMk id="9" creationId="{00000000-0000-0000-0000-000000000000}"/>
          </ac:spMkLst>
        </pc:spChg>
        <pc:spChg chg="del">
          <ac:chgData name="Tessa Johansen Ramskov" userId="2864bcac-c07d-4ed7-b787-9d64b3359a60" providerId="ADAL" clId="{EDF3CF2F-2802-5812-8E1F-370E96BCD3AD}" dt="2026-03-26T16:53:04.775" v="2584" actId="478"/>
          <ac:spMkLst>
            <pc:docMk/>
            <pc:sldMk cId="3278768943" sldId="275"/>
            <ac:spMk id="10" creationId="{00000000-0000-0000-0000-000000000000}"/>
          </ac:spMkLst>
        </pc:spChg>
        <pc:spChg chg="del">
          <ac:chgData name="Tessa Johansen Ramskov" userId="2864bcac-c07d-4ed7-b787-9d64b3359a60" providerId="ADAL" clId="{EDF3CF2F-2802-5812-8E1F-370E96BCD3AD}" dt="2026-03-26T16:53:08.450" v="2588" actId="478"/>
          <ac:spMkLst>
            <pc:docMk/>
            <pc:sldMk cId="3278768943" sldId="275"/>
            <ac:spMk id="11" creationId="{00000000-0000-0000-0000-000000000000}"/>
          </ac:spMkLst>
        </pc:spChg>
        <pc:spChg chg="del">
          <ac:chgData name="Tessa Johansen Ramskov" userId="2864bcac-c07d-4ed7-b787-9d64b3359a60" providerId="ADAL" clId="{EDF3CF2F-2802-5812-8E1F-370E96BCD3AD}" dt="2026-03-26T16:53:10.905" v="2590" actId="478"/>
          <ac:spMkLst>
            <pc:docMk/>
            <pc:sldMk cId="3278768943" sldId="275"/>
            <ac:spMk id="12" creationId="{00000000-0000-0000-0000-000000000000}"/>
          </ac:spMkLst>
        </pc:spChg>
        <pc:grpChg chg="del mod">
          <ac:chgData name="Tessa Johansen Ramskov" userId="2864bcac-c07d-4ed7-b787-9d64b3359a60" providerId="ADAL" clId="{EDF3CF2F-2802-5812-8E1F-370E96BCD3AD}" dt="2026-03-26T16:56:13.010" v="2638"/>
          <ac:grpSpMkLst>
            <pc:docMk/>
            <pc:sldMk cId="3278768943" sldId="275"/>
            <ac:grpSpMk id="27" creationId="{1233078F-533B-054C-10B2-1F9DBDA5CE3D}"/>
          </ac:grpSpMkLst>
        </pc:grpChg>
        <pc:grpChg chg="del mod">
          <ac:chgData name="Tessa Johansen Ramskov" userId="2864bcac-c07d-4ed7-b787-9d64b3359a60" providerId="ADAL" clId="{EDF3CF2F-2802-5812-8E1F-370E96BCD3AD}" dt="2026-03-26T16:56:14.222" v="2640"/>
          <ac:grpSpMkLst>
            <pc:docMk/>
            <pc:sldMk cId="3278768943" sldId="275"/>
            <ac:grpSpMk id="28" creationId="{F6C7E1A2-0A08-DBDC-7EE8-1385D3C8201E}"/>
          </ac:grpSpMkLst>
        </pc:grpChg>
        <pc:grpChg chg="del mod">
          <ac:chgData name="Tessa Johansen Ramskov" userId="2864bcac-c07d-4ed7-b787-9d64b3359a60" providerId="ADAL" clId="{EDF3CF2F-2802-5812-8E1F-370E96BCD3AD}" dt="2026-03-26T16:56:14.222" v="2640"/>
          <ac:grpSpMkLst>
            <pc:docMk/>
            <pc:sldMk cId="3278768943" sldId="275"/>
            <ac:grpSpMk id="30" creationId="{87BC1A06-71B0-9CD7-C58D-88311EBF592B}"/>
          </ac:grpSpMkLst>
        </pc:grpChg>
        <pc:grpChg chg="del mod">
          <ac:chgData name="Tessa Johansen Ramskov" userId="2864bcac-c07d-4ed7-b787-9d64b3359a60" providerId="ADAL" clId="{EDF3CF2F-2802-5812-8E1F-370E96BCD3AD}" dt="2026-03-26T16:56:16.205" v="2642"/>
          <ac:grpSpMkLst>
            <pc:docMk/>
            <pc:sldMk cId="3278768943" sldId="275"/>
            <ac:grpSpMk id="31" creationId="{49B08EA9-3D28-41F1-1B8F-8FDD712B4591}"/>
          </ac:grpSpMkLst>
        </pc:grpChg>
        <pc:grpChg chg="del mod">
          <ac:chgData name="Tessa Johansen Ramskov" userId="2864bcac-c07d-4ed7-b787-9d64b3359a60" providerId="ADAL" clId="{EDF3CF2F-2802-5812-8E1F-370E96BCD3AD}" dt="2026-03-26T16:56:16.205" v="2642"/>
          <ac:grpSpMkLst>
            <pc:docMk/>
            <pc:sldMk cId="3278768943" sldId="275"/>
            <ac:grpSpMk id="33" creationId="{FDF06965-438E-FDC2-E7AA-931BBF722C15}"/>
          </ac:grpSpMkLst>
        </pc:grpChg>
        <pc:grpChg chg="mod">
          <ac:chgData name="Tessa Johansen Ramskov" userId="2864bcac-c07d-4ed7-b787-9d64b3359a60" providerId="ADAL" clId="{EDF3CF2F-2802-5812-8E1F-370E96BCD3AD}" dt="2026-03-26T16:56:16.205" v="2642"/>
          <ac:grpSpMkLst>
            <pc:docMk/>
            <pc:sldMk cId="3278768943" sldId="275"/>
            <ac:grpSpMk id="34" creationId="{2417E991-E676-74CC-4A92-9291F10D971A}"/>
          </ac:grpSpMkLst>
        </pc:grpChg>
        <pc:grpChg chg="del mod">
          <ac:chgData name="Tessa Johansen Ramskov" userId="2864bcac-c07d-4ed7-b787-9d64b3359a60" providerId="ADAL" clId="{EDF3CF2F-2802-5812-8E1F-370E96BCD3AD}" dt="2026-03-26T16:56:21.539" v="2645"/>
          <ac:grpSpMkLst>
            <pc:docMk/>
            <pc:sldMk cId="3278768943" sldId="275"/>
            <ac:grpSpMk id="37" creationId="{9B4D7ED1-431F-81A2-6BD3-F0CF70D257E8}"/>
          </ac:grpSpMkLst>
        </pc:grpChg>
        <pc:grpChg chg="del mod">
          <ac:chgData name="Tessa Johansen Ramskov" userId="2864bcac-c07d-4ed7-b787-9d64b3359a60" providerId="ADAL" clId="{EDF3CF2F-2802-5812-8E1F-370E96BCD3AD}" dt="2026-03-26T16:56:24.490" v="2647"/>
          <ac:grpSpMkLst>
            <pc:docMk/>
            <pc:sldMk cId="3278768943" sldId="275"/>
            <ac:grpSpMk id="38" creationId="{F135B9BD-8AB6-C765-B68A-2B98E6715053}"/>
          </ac:grpSpMkLst>
        </pc:grpChg>
        <pc:grpChg chg="del mod">
          <ac:chgData name="Tessa Johansen Ramskov" userId="2864bcac-c07d-4ed7-b787-9d64b3359a60" providerId="ADAL" clId="{EDF3CF2F-2802-5812-8E1F-370E96BCD3AD}" dt="2026-03-26T16:56:24.490" v="2647"/>
          <ac:grpSpMkLst>
            <pc:docMk/>
            <pc:sldMk cId="3278768943" sldId="275"/>
            <ac:grpSpMk id="40" creationId="{3F754834-F107-582B-B0F1-A0610966A6BF}"/>
          </ac:grpSpMkLst>
        </pc:grpChg>
        <pc:grpChg chg="mod">
          <ac:chgData name="Tessa Johansen Ramskov" userId="2864bcac-c07d-4ed7-b787-9d64b3359a60" providerId="ADAL" clId="{EDF3CF2F-2802-5812-8E1F-370E96BCD3AD}" dt="2026-03-26T16:56:24.490" v="2647"/>
          <ac:grpSpMkLst>
            <pc:docMk/>
            <pc:sldMk cId="3278768943" sldId="275"/>
            <ac:grpSpMk id="41" creationId="{BA1C96C2-4C22-F0B2-8DAC-11836496FC29}"/>
          </ac:grpSpMkLst>
        </pc:grpChg>
        <pc:grpChg chg="del mod">
          <ac:chgData name="Tessa Johansen Ramskov" userId="2864bcac-c07d-4ed7-b787-9d64b3359a60" providerId="ADAL" clId="{EDF3CF2F-2802-5812-8E1F-370E96BCD3AD}" dt="2026-03-26T16:56:30.958" v="2650"/>
          <ac:grpSpMkLst>
            <pc:docMk/>
            <pc:sldMk cId="3278768943" sldId="275"/>
            <ac:grpSpMk id="44" creationId="{8C4E99E6-D052-0B41-1FEF-AF37AB08FD0A}"/>
          </ac:grpSpMkLst>
        </pc:grpChg>
        <pc:grpChg chg="mod">
          <ac:chgData name="Tessa Johansen Ramskov" userId="2864bcac-c07d-4ed7-b787-9d64b3359a60" providerId="ADAL" clId="{EDF3CF2F-2802-5812-8E1F-370E96BCD3AD}" dt="2026-03-26T16:56:30.958" v="2650"/>
          <ac:grpSpMkLst>
            <pc:docMk/>
            <pc:sldMk cId="3278768943" sldId="275"/>
            <ac:grpSpMk id="45" creationId="{583A77E7-4D0B-943A-A74C-B66E96097FA9}"/>
          </ac:grpSpMkLst>
        </pc:grpChg>
        <pc:grpChg chg="del mod">
          <ac:chgData name="Tessa Johansen Ramskov" userId="2864bcac-c07d-4ed7-b787-9d64b3359a60" providerId="ADAL" clId="{EDF3CF2F-2802-5812-8E1F-370E96BCD3AD}" dt="2026-03-26T16:56:37.463" v="2653"/>
          <ac:grpSpMkLst>
            <pc:docMk/>
            <pc:sldMk cId="3278768943" sldId="275"/>
            <ac:grpSpMk id="48" creationId="{4A772245-7299-2211-DA92-F91340D24396}"/>
          </ac:grpSpMkLst>
        </pc:grpChg>
        <pc:grpChg chg="mod">
          <ac:chgData name="Tessa Johansen Ramskov" userId="2864bcac-c07d-4ed7-b787-9d64b3359a60" providerId="ADAL" clId="{EDF3CF2F-2802-5812-8E1F-370E96BCD3AD}" dt="2026-03-26T16:56:37.463" v="2653"/>
          <ac:grpSpMkLst>
            <pc:docMk/>
            <pc:sldMk cId="3278768943" sldId="275"/>
            <ac:grpSpMk id="49" creationId="{B64DFCD2-96F6-A1FB-B8F2-DCFC915EC049}"/>
          </ac:grpSpMkLst>
        </pc:grpChg>
        <pc:picChg chg="add mod modCrop">
          <ac:chgData name="Tessa Johansen Ramskov" userId="2864bcac-c07d-4ed7-b787-9d64b3359a60" providerId="ADAL" clId="{EDF3CF2F-2802-5812-8E1F-370E96BCD3AD}" dt="2026-03-26T16:51:04.972" v="2573" actId="1076"/>
          <ac:picMkLst>
            <pc:docMk/>
            <pc:sldMk cId="3278768943" sldId="275"/>
            <ac:picMk id="13" creationId="{62E4FCAC-3403-DA55-2016-3EDEE2104069}"/>
          </ac:picMkLst>
        </pc:picChg>
        <pc:picChg chg="add mod modCrop">
          <ac:chgData name="Tessa Johansen Ramskov" userId="2864bcac-c07d-4ed7-b787-9d64b3359a60" providerId="ADAL" clId="{EDF3CF2F-2802-5812-8E1F-370E96BCD3AD}" dt="2026-03-26T16:55:18.856" v="2624" actId="14100"/>
          <ac:picMkLst>
            <pc:docMk/>
            <pc:sldMk cId="3278768943" sldId="275"/>
            <ac:picMk id="15" creationId="{97E84356-F888-4A60-3936-E5011BB79378}"/>
          </ac:picMkLst>
        </pc:picChg>
        <pc:picChg chg="add mod modCrop">
          <ac:chgData name="Tessa Johansen Ramskov" userId="2864bcac-c07d-4ed7-b787-9d64b3359a60" providerId="ADAL" clId="{EDF3CF2F-2802-5812-8E1F-370E96BCD3AD}" dt="2026-03-26T16:53:56.039" v="2604" actId="1076"/>
          <ac:picMkLst>
            <pc:docMk/>
            <pc:sldMk cId="3278768943" sldId="275"/>
            <ac:picMk id="17" creationId="{18BE1DA0-E0C1-93DE-F4CF-BBAF8AB38C80}"/>
          </ac:picMkLst>
        </pc:picChg>
        <pc:picChg chg="add mod modCrop">
          <ac:chgData name="Tessa Johansen Ramskov" userId="2864bcac-c07d-4ed7-b787-9d64b3359a60" providerId="ADAL" clId="{EDF3CF2F-2802-5812-8E1F-370E96BCD3AD}" dt="2026-03-26T16:55:21.606" v="2625" actId="14100"/>
          <ac:picMkLst>
            <pc:docMk/>
            <pc:sldMk cId="3278768943" sldId="275"/>
            <ac:picMk id="19" creationId="{014C240E-31AF-D36D-81F5-1F54C6B63063}"/>
          </ac:picMkLst>
        </pc:picChg>
        <pc:picChg chg="add mod modCrop">
          <ac:chgData name="Tessa Johansen Ramskov" userId="2864bcac-c07d-4ed7-b787-9d64b3359a60" providerId="ADAL" clId="{EDF3CF2F-2802-5812-8E1F-370E96BCD3AD}" dt="2026-03-26T16:55:12.889" v="2623" actId="14100"/>
          <ac:picMkLst>
            <pc:docMk/>
            <pc:sldMk cId="3278768943" sldId="275"/>
            <ac:picMk id="21" creationId="{6F6F18D9-D273-DF03-936A-06488A6A1CCA}"/>
          </ac:picMkLst>
        </pc:picChg>
        <pc:picChg chg="add mod modCrop">
          <ac:chgData name="Tessa Johansen Ramskov" userId="2864bcac-c07d-4ed7-b787-9d64b3359a60" providerId="ADAL" clId="{EDF3CF2F-2802-5812-8E1F-370E96BCD3AD}" dt="2026-03-26T16:55:50.772" v="2634" actId="14100"/>
          <ac:picMkLst>
            <pc:docMk/>
            <pc:sldMk cId="3278768943" sldId="275"/>
            <ac:picMk id="23" creationId="{2BB66D14-729D-C5D8-68AA-D979CB2A67F9}"/>
          </ac:picMkLst>
        </pc:picChg>
        <pc:inkChg chg="add">
          <ac:chgData name="Tessa Johansen Ramskov" userId="2864bcac-c07d-4ed7-b787-9d64b3359a60" providerId="ADAL" clId="{EDF3CF2F-2802-5812-8E1F-370E96BCD3AD}" dt="2026-03-26T16:56:07.848" v="2635" actId="9405"/>
          <ac:inkMkLst>
            <pc:docMk/>
            <pc:sldMk cId="3278768943" sldId="275"/>
            <ac:inkMk id="24" creationId="{F0C43755-C7DD-409C-059B-96FB3A251F5B}"/>
          </ac:inkMkLst>
        </pc:inkChg>
        <pc:inkChg chg="add mod">
          <ac:chgData name="Tessa Johansen Ramskov" userId="2864bcac-c07d-4ed7-b787-9d64b3359a60" providerId="ADAL" clId="{EDF3CF2F-2802-5812-8E1F-370E96BCD3AD}" dt="2026-03-26T16:56:16.205" v="2642"/>
          <ac:inkMkLst>
            <pc:docMk/>
            <pc:sldMk cId="3278768943" sldId="275"/>
            <ac:inkMk id="25" creationId="{0B782DCF-C5A6-D74F-A27D-582E649ED2DA}"/>
          </ac:inkMkLst>
        </pc:inkChg>
        <pc:inkChg chg="add mod">
          <ac:chgData name="Tessa Johansen Ramskov" userId="2864bcac-c07d-4ed7-b787-9d64b3359a60" providerId="ADAL" clId="{EDF3CF2F-2802-5812-8E1F-370E96BCD3AD}" dt="2026-03-26T16:56:16.205" v="2642"/>
          <ac:inkMkLst>
            <pc:docMk/>
            <pc:sldMk cId="3278768943" sldId="275"/>
            <ac:inkMk id="26" creationId="{08377020-5BB4-5699-7E86-D6F8A9E32BF3}"/>
          </ac:inkMkLst>
        </pc:inkChg>
        <pc:inkChg chg="add mod">
          <ac:chgData name="Tessa Johansen Ramskov" userId="2864bcac-c07d-4ed7-b787-9d64b3359a60" providerId="ADAL" clId="{EDF3CF2F-2802-5812-8E1F-370E96BCD3AD}" dt="2026-03-26T16:56:16.205" v="2642"/>
          <ac:inkMkLst>
            <pc:docMk/>
            <pc:sldMk cId="3278768943" sldId="275"/>
            <ac:inkMk id="29" creationId="{3744B230-8F0E-8209-E61C-96216E9F6EE6}"/>
          </ac:inkMkLst>
        </pc:inkChg>
        <pc:inkChg chg="add mod">
          <ac:chgData name="Tessa Johansen Ramskov" userId="2864bcac-c07d-4ed7-b787-9d64b3359a60" providerId="ADAL" clId="{EDF3CF2F-2802-5812-8E1F-370E96BCD3AD}" dt="2026-03-26T16:56:16.205" v="2642"/>
          <ac:inkMkLst>
            <pc:docMk/>
            <pc:sldMk cId="3278768943" sldId="275"/>
            <ac:inkMk id="32" creationId="{976145BC-5208-FA64-8E6D-FAFF89D26843}"/>
          </ac:inkMkLst>
        </pc:inkChg>
        <pc:inkChg chg="add mod">
          <ac:chgData name="Tessa Johansen Ramskov" userId="2864bcac-c07d-4ed7-b787-9d64b3359a60" providerId="ADAL" clId="{EDF3CF2F-2802-5812-8E1F-370E96BCD3AD}" dt="2026-03-26T16:56:24.490" v="2647"/>
          <ac:inkMkLst>
            <pc:docMk/>
            <pc:sldMk cId="3278768943" sldId="275"/>
            <ac:inkMk id="35" creationId="{0B29AE40-9BD8-3C3D-54BD-F99B32C9CB7E}"/>
          </ac:inkMkLst>
        </pc:inkChg>
        <pc:inkChg chg="add mod">
          <ac:chgData name="Tessa Johansen Ramskov" userId="2864bcac-c07d-4ed7-b787-9d64b3359a60" providerId="ADAL" clId="{EDF3CF2F-2802-5812-8E1F-370E96BCD3AD}" dt="2026-03-26T16:56:24.490" v="2647"/>
          <ac:inkMkLst>
            <pc:docMk/>
            <pc:sldMk cId="3278768943" sldId="275"/>
            <ac:inkMk id="36" creationId="{33971F60-085F-0965-BDDA-60C3934E238B}"/>
          </ac:inkMkLst>
        </pc:inkChg>
        <pc:inkChg chg="add mod">
          <ac:chgData name="Tessa Johansen Ramskov" userId="2864bcac-c07d-4ed7-b787-9d64b3359a60" providerId="ADAL" clId="{EDF3CF2F-2802-5812-8E1F-370E96BCD3AD}" dt="2026-03-26T16:56:24.490" v="2647"/>
          <ac:inkMkLst>
            <pc:docMk/>
            <pc:sldMk cId="3278768943" sldId="275"/>
            <ac:inkMk id="39" creationId="{57AC90F4-E1BF-DA6C-C7DE-D240B4D288D4}"/>
          </ac:inkMkLst>
        </pc:inkChg>
        <pc:inkChg chg="add mod">
          <ac:chgData name="Tessa Johansen Ramskov" userId="2864bcac-c07d-4ed7-b787-9d64b3359a60" providerId="ADAL" clId="{EDF3CF2F-2802-5812-8E1F-370E96BCD3AD}" dt="2026-03-26T16:56:30.958" v="2650"/>
          <ac:inkMkLst>
            <pc:docMk/>
            <pc:sldMk cId="3278768943" sldId="275"/>
            <ac:inkMk id="42" creationId="{46BA60DD-E696-9EA9-4EC3-2864856E7E4B}"/>
          </ac:inkMkLst>
        </pc:inkChg>
        <pc:inkChg chg="add mod">
          <ac:chgData name="Tessa Johansen Ramskov" userId="2864bcac-c07d-4ed7-b787-9d64b3359a60" providerId="ADAL" clId="{EDF3CF2F-2802-5812-8E1F-370E96BCD3AD}" dt="2026-03-26T16:56:30.958" v="2650"/>
          <ac:inkMkLst>
            <pc:docMk/>
            <pc:sldMk cId="3278768943" sldId="275"/>
            <ac:inkMk id="43" creationId="{F8105614-AC2D-B2E8-3FD3-401509A1C078}"/>
          </ac:inkMkLst>
        </pc:inkChg>
        <pc:inkChg chg="add mod">
          <ac:chgData name="Tessa Johansen Ramskov" userId="2864bcac-c07d-4ed7-b787-9d64b3359a60" providerId="ADAL" clId="{EDF3CF2F-2802-5812-8E1F-370E96BCD3AD}" dt="2026-03-26T16:56:37.463" v="2653"/>
          <ac:inkMkLst>
            <pc:docMk/>
            <pc:sldMk cId="3278768943" sldId="275"/>
            <ac:inkMk id="46" creationId="{E4EB5117-A1DC-35A9-6F38-7FFA24EAAF4C}"/>
          </ac:inkMkLst>
        </pc:inkChg>
        <pc:inkChg chg="add mod">
          <ac:chgData name="Tessa Johansen Ramskov" userId="2864bcac-c07d-4ed7-b787-9d64b3359a60" providerId="ADAL" clId="{EDF3CF2F-2802-5812-8E1F-370E96BCD3AD}" dt="2026-03-26T16:56:37.463" v="2653"/>
          <ac:inkMkLst>
            <pc:docMk/>
            <pc:sldMk cId="3278768943" sldId="275"/>
            <ac:inkMk id="47" creationId="{5C0ED714-A456-8A3C-0476-47CB51525F99}"/>
          </ac:inkMkLst>
        </pc:inkChg>
      </pc:sldChg>
      <pc:sldChg chg="addSp delSp modSp mod">
        <pc:chgData name="Tessa Johansen Ramskov" userId="2864bcac-c07d-4ed7-b787-9d64b3359a60" providerId="ADAL" clId="{EDF3CF2F-2802-5812-8E1F-370E96BCD3AD}" dt="2026-03-26T17:15:00.221" v="2908" actId="20577"/>
        <pc:sldMkLst>
          <pc:docMk/>
          <pc:sldMk cId="2862737548" sldId="280"/>
        </pc:sldMkLst>
        <pc:spChg chg="del mod">
          <ac:chgData name="Tessa Johansen Ramskov" userId="2864bcac-c07d-4ed7-b787-9d64b3359a60" providerId="ADAL" clId="{EDF3CF2F-2802-5812-8E1F-370E96BCD3AD}" dt="2026-03-25T15:57:33.911" v="461" actId="478"/>
          <ac:spMkLst>
            <pc:docMk/>
            <pc:sldMk cId="2862737548" sldId="280"/>
            <ac:spMk id="3" creationId="{095AE83C-9156-5800-CF00-39DE04349688}"/>
          </ac:spMkLst>
        </pc:spChg>
        <pc:spChg chg="add mod">
          <ac:chgData name="Tessa Johansen Ramskov" userId="2864bcac-c07d-4ed7-b787-9d64b3359a60" providerId="ADAL" clId="{EDF3CF2F-2802-5812-8E1F-370E96BCD3AD}" dt="2026-03-26T17:15:00.221" v="2908" actId="20577"/>
          <ac:spMkLst>
            <pc:docMk/>
            <pc:sldMk cId="2862737548" sldId="280"/>
            <ac:spMk id="4" creationId="{400C0E89-01C0-6809-BF2E-B34F8688D4F8}"/>
          </ac:spMkLst>
        </pc:spChg>
      </pc:sldChg>
      <pc:sldChg chg="addSp delSp modSp mod">
        <pc:chgData name="Tessa Johansen Ramskov" userId="2864bcac-c07d-4ed7-b787-9d64b3359a60" providerId="ADAL" clId="{EDF3CF2F-2802-5812-8E1F-370E96BCD3AD}" dt="2026-03-26T16:39:36.421" v="2251" actId="20577"/>
        <pc:sldMkLst>
          <pc:docMk/>
          <pc:sldMk cId="1824304311" sldId="283"/>
        </pc:sldMkLst>
        <pc:spChg chg="mod">
          <ac:chgData name="Tessa Johansen Ramskov" userId="2864bcac-c07d-4ed7-b787-9d64b3359a60" providerId="ADAL" clId="{EDF3CF2F-2802-5812-8E1F-370E96BCD3AD}" dt="2026-03-26T16:39:36.421" v="2251" actId="20577"/>
          <ac:spMkLst>
            <pc:docMk/>
            <pc:sldMk cId="1824304311" sldId="283"/>
            <ac:spMk id="3" creationId="{00000000-0000-0000-0000-000000000000}"/>
          </ac:spMkLst>
        </pc:spChg>
        <pc:picChg chg="add mod">
          <ac:chgData name="Tessa Johansen Ramskov" userId="2864bcac-c07d-4ed7-b787-9d64b3359a60" providerId="ADAL" clId="{EDF3CF2F-2802-5812-8E1F-370E96BCD3AD}" dt="2026-03-25T15:35:57.937" v="443" actId="1076"/>
          <ac:picMkLst>
            <pc:docMk/>
            <pc:sldMk cId="1824304311" sldId="283"/>
            <ac:picMk id="4" creationId="{FE6F6DA3-2627-C1AE-8245-FCF969B396E6}"/>
          </ac:picMkLst>
        </pc:picChg>
        <pc:picChg chg="del">
          <ac:chgData name="Tessa Johansen Ramskov" userId="2864bcac-c07d-4ed7-b787-9d64b3359a60" providerId="ADAL" clId="{EDF3CF2F-2802-5812-8E1F-370E96BCD3AD}" dt="2026-03-25T15:21:03.311" v="273" actId="478"/>
          <ac:picMkLst>
            <pc:docMk/>
            <pc:sldMk cId="1824304311" sldId="283"/>
            <ac:picMk id="12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ssaokay\Library\Containers\com.apple.mail\Data\Library\Mail%20Downloads\75F8B2EA-53AD-4FB9-8E25-F45268D11E8E\ONPG%20-Activity%20Assay%20&#8211;%20for%20students%20-%20better%20ver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tessaokay\Library\Containers\com.apple.mail\Data\Library\Mail%20Downloads\6036BE21-E263-423F-AB43-A0ACA7685BBE\Estimation%20of%20Molar%20Mass%20&#8211;%20for%20stud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Calibration line enzyme </a:t>
            </a:r>
            <a:r>
              <a:rPr lang="fr-FR" dirty="0" err="1"/>
              <a:t>activities</a:t>
            </a:r>
            <a:r>
              <a:rPr lang="fr-FR" dirty="0"/>
              <a:t> in the </a:t>
            </a:r>
            <a:r>
              <a:rPr lang="fr-FR" dirty="0" err="1"/>
              <a:t>floiw</a:t>
            </a:r>
            <a:r>
              <a:rPr lang="fr-FR" dirty="0"/>
              <a:t> </a:t>
            </a:r>
            <a:r>
              <a:rPr lang="fr-FR" dirty="0" err="1"/>
              <a:t>throughs</a:t>
            </a:r>
            <a:r>
              <a:rPr lang="fr-FR" baseline="0" dirty="0"/>
              <a:t> or </a:t>
            </a:r>
            <a:r>
              <a:rPr lang="fr-FR" baseline="0" dirty="0" err="1"/>
              <a:t>eluates</a:t>
            </a:r>
            <a:r>
              <a:rPr lang="fr-FR" baseline="0" dirty="0"/>
              <a:t> </a:t>
            </a:r>
            <a:r>
              <a:rPr lang="fr-FR" dirty="0"/>
              <a:t> </a:t>
            </a:r>
          </a:p>
        </c:rich>
      </c:tx>
      <c:layout>
        <c:manualLayout>
          <c:xMode val="edge"/>
          <c:yMode val="edge"/>
          <c:x val="0.117295081967213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'ONPG-Activity Assay'!$B$6</c:f>
              <c:strCache>
                <c:ptCount val="1"/>
                <c:pt idx="0">
                  <c:v>flow through - lysate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'ONPG-Activity Assay'!$C$4:$G$4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'ONPG-Activity Assay'!$C$6:$G$6</c:f>
              <c:numCache>
                <c:formatCode>General</c:formatCode>
                <c:ptCount val="5"/>
                <c:pt idx="0">
                  <c:v>0.64900000000000002</c:v>
                </c:pt>
                <c:pt idx="1">
                  <c:v>0.57399999999999995</c:v>
                </c:pt>
                <c:pt idx="2">
                  <c:v>0.53</c:v>
                </c:pt>
                <c:pt idx="3">
                  <c:v>0.497</c:v>
                </c:pt>
                <c:pt idx="4">
                  <c:v>0.46800000000000003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944-0B4D-8180-472A923B9356}"/>
            </c:ext>
          </c:extLst>
        </c:ser>
        <c:ser>
          <c:idx val="1"/>
          <c:order val="1"/>
          <c:tx>
            <c:strRef>
              <c:f>'ONPG-Activity Assay'!$B$8</c:f>
              <c:strCache>
                <c:ptCount val="1"/>
                <c:pt idx="0">
                  <c:v>Eluate 10 %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'ONPG-Activity Assay'!$C$4:$G$4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'ONPG-Activity Assay'!$C$8:$G$8</c:f>
              <c:numCache>
                <c:formatCode>General</c:formatCode>
                <c:ptCount val="5"/>
                <c:pt idx="0">
                  <c:v>7.8E-2</c:v>
                </c:pt>
                <c:pt idx="1">
                  <c:v>7.9000000000000001E-2</c:v>
                </c:pt>
                <c:pt idx="2">
                  <c:v>0.08</c:v>
                </c:pt>
                <c:pt idx="3">
                  <c:v>0.08</c:v>
                </c:pt>
                <c:pt idx="4">
                  <c:v>0.08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944-0B4D-8180-472A923B9356}"/>
            </c:ext>
          </c:extLst>
        </c:ser>
        <c:ser>
          <c:idx val="2"/>
          <c:order val="2"/>
          <c:tx>
            <c:strRef>
              <c:f>'ONPG-Activity Assay'!$B$9</c:f>
              <c:strCache>
                <c:ptCount val="1"/>
                <c:pt idx="0">
                  <c:v>Eluate 25%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'ONPG-Activity Assay'!$C$4:$G$4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'ONPG-Activity Assay'!$C$9:$G$9</c:f>
              <c:numCache>
                <c:formatCode>General</c:formatCode>
                <c:ptCount val="5"/>
                <c:pt idx="0">
                  <c:v>0.2</c:v>
                </c:pt>
                <c:pt idx="1">
                  <c:v>0.57899999999999996</c:v>
                </c:pt>
                <c:pt idx="2">
                  <c:v>0.95599999999999996</c:v>
                </c:pt>
                <c:pt idx="3">
                  <c:v>1.327</c:v>
                </c:pt>
                <c:pt idx="4">
                  <c:v>1.704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944-0B4D-8180-472A923B9356}"/>
            </c:ext>
          </c:extLst>
        </c:ser>
        <c:ser>
          <c:idx val="3"/>
          <c:order val="3"/>
          <c:tx>
            <c:strRef>
              <c:f>'ONPG-Activity Assay'!$B$10</c:f>
              <c:strCache>
                <c:ptCount val="1"/>
                <c:pt idx="0">
                  <c:v>Eluate 100%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'ONPG-Activity Assay'!$C$4:$G$4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'ONPG-Activity Assay'!$C$10:$G$10</c:f>
              <c:numCache>
                <c:formatCode>General</c:formatCode>
                <c:ptCount val="5"/>
                <c:pt idx="0">
                  <c:v>7.2999999999999995E-2</c:v>
                </c:pt>
                <c:pt idx="1">
                  <c:v>7.0999999999999994E-2</c:v>
                </c:pt>
                <c:pt idx="2">
                  <c:v>7.4999999999999997E-2</c:v>
                </c:pt>
                <c:pt idx="3">
                  <c:v>7.8E-2</c:v>
                </c:pt>
                <c:pt idx="4">
                  <c:v>8.1000000000000003E-2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944-0B4D-8180-472A923B9356}"/>
            </c:ext>
          </c:extLst>
        </c:ser>
        <c:ser>
          <c:idx val="4"/>
          <c:order val="4"/>
          <c:tx>
            <c:strRef>
              <c:f>'ONPG-Activity Assay'!$B$5</c:f>
              <c:strCache>
                <c:ptCount val="1"/>
                <c:pt idx="0">
                  <c:v>flow through - equilibration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'ONPG-Activity Assay'!$C$4:$G$4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'ONPG-Activity Assay'!$C$5:$G$5</c:f>
              <c:numCache>
                <c:formatCode>General</c:formatCode>
                <c:ptCount val="5"/>
                <c:pt idx="0">
                  <c:v>8.1000000000000003E-2</c:v>
                </c:pt>
                <c:pt idx="1">
                  <c:v>8.1000000000000003E-2</c:v>
                </c:pt>
                <c:pt idx="2">
                  <c:v>0.08</c:v>
                </c:pt>
                <c:pt idx="3">
                  <c:v>7.9000000000000001E-2</c:v>
                </c:pt>
                <c:pt idx="4">
                  <c:v>7.8E-2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944-0B4D-8180-472A923B9356}"/>
            </c:ext>
          </c:extLst>
        </c:ser>
        <c:ser>
          <c:idx val="5"/>
          <c:order val="5"/>
          <c:tx>
            <c:strRef>
              <c:f>'ONPG-Activity Assay'!$B$7</c:f>
              <c:strCache>
                <c:ptCount val="1"/>
                <c:pt idx="0">
                  <c:v>washing step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'ONPG-Activity Assay'!$C$4:$G$4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'ONPG-Activity Assay'!$C$7:$G$7</c:f>
              <c:numCache>
                <c:formatCode>General</c:formatCode>
                <c:ptCount val="5"/>
                <c:pt idx="0">
                  <c:v>7.9000000000000001E-2</c:v>
                </c:pt>
                <c:pt idx="1">
                  <c:v>7.9000000000000001E-2</c:v>
                </c:pt>
                <c:pt idx="2">
                  <c:v>0.08</c:v>
                </c:pt>
                <c:pt idx="3">
                  <c:v>0.08</c:v>
                </c:pt>
                <c:pt idx="4">
                  <c:v>7.9000000000000001E-2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944-0B4D-8180-472A923B9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64896"/>
        <c:axId val="21940416"/>
      </c:scatterChart>
      <c:valAx>
        <c:axId val="26264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time</a:t>
                </a:r>
                <a:r>
                  <a:rPr lang="fr-FR" baseline="0"/>
                  <a:t> (in</a:t>
                </a:r>
                <a:r>
                  <a:rPr lang="cs-CZ" baseline="0"/>
                  <a:t> sec</a:t>
                </a:r>
                <a:r>
                  <a:rPr lang="fr-FR" baseline="0"/>
                  <a:t>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940416"/>
        <c:crosses val="autoZero"/>
        <c:crossBetween val="midCat"/>
      </c:valAx>
      <c:valAx>
        <c:axId val="2194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</a:t>
                </a:r>
                <a:r>
                  <a:rPr lang="fr-FR" baseline="0"/>
                  <a:t> (410 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264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59257568263386"/>
          <c:y val="4.583926223790552E-2"/>
          <c:w val="0.81657988966719308"/>
          <c:h val="0.8339222614840989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  <c:dispRSqr val="0"/>
            <c:dispEq val="0"/>
          </c:trendline>
          <c:xVal>
            <c:numRef>
              <c:f>'Estimation of Molar Mass'!$B$6:$B$15</c:f>
              <c:numCache>
                <c:formatCode>0.0</c:formatCode>
                <c:ptCount val="10"/>
                <c:pt idx="0">
                  <c:v>0.8</c:v>
                </c:pt>
                <c:pt idx="1">
                  <c:v>1.3</c:v>
                </c:pt>
                <c:pt idx="2">
                  <c:v>1.7</c:v>
                </c:pt>
                <c:pt idx="3">
                  <c:v>2</c:v>
                </c:pt>
                <c:pt idx="4">
                  <c:v>2.4</c:v>
                </c:pt>
                <c:pt idx="5">
                  <c:v>2.8</c:v>
                </c:pt>
                <c:pt idx="6">
                  <c:v>3.2</c:v>
                </c:pt>
                <c:pt idx="7">
                  <c:v>3.4</c:v>
                </c:pt>
                <c:pt idx="8">
                  <c:v>3.5</c:v>
                </c:pt>
                <c:pt idx="9">
                  <c:v>3.9</c:v>
                </c:pt>
              </c:numCache>
            </c:numRef>
          </c:xVal>
          <c:yVal>
            <c:numRef>
              <c:f>'Estimation of Molar Mass'!$C$6:$C$15</c:f>
              <c:numCache>
                <c:formatCode>General</c:formatCode>
                <c:ptCount val="10"/>
                <c:pt idx="0">
                  <c:v>250</c:v>
                </c:pt>
                <c:pt idx="1">
                  <c:v>150</c:v>
                </c:pt>
                <c:pt idx="2">
                  <c:v>100</c:v>
                </c:pt>
                <c:pt idx="3">
                  <c:v>75</c:v>
                </c:pt>
                <c:pt idx="4">
                  <c:v>50</c:v>
                </c:pt>
                <c:pt idx="5">
                  <c:v>37</c:v>
                </c:pt>
                <c:pt idx="6">
                  <c:v>25</c:v>
                </c:pt>
                <c:pt idx="7">
                  <c:v>20</c:v>
                </c:pt>
                <c:pt idx="8">
                  <c:v>15</c:v>
                </c:pt>
                <c:pt idx="9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97-8C4D-A586-9FB6183B7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526431"/>
        <c:axId val="1"/>
      </c:scatterChart>
      <c:valAx>
        <c:axId val="77752643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migration rate in cm</a:t>
                </a:r>
              </a:p>
            </c:rich>
          </c:tx>
          <c:layout>
            <c:manualLayout>
              <c:xMode val="edge"/>
              <c:yMode val="edge"/>
              <c:x val="0.45149990397541773"/>
              <c:y val="0.9275618672665917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"/>
        <c:crossesAt val="1"/>
        <c:crossBetween val="midCat"/>
      </c:valAx>
      <c:valAx>
        <c:axId val="1"/>
        <c:scaling>
          <c:logBase val="10"/>
          <c:orientation val="minMax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molar Mass in kD </a:t>
                </a:r>
              </a:p>
            </c:rich>
          </c:tx>
          <c:layout>
            <c:manualLayout>
              <c:xMode val="edge"/>
              <c:yMode val="edge"/>
              <c:x val="6.1728442481275202E-2"/>
              <c:y val="0.346289651293588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777526431"/>
        <c:crosses val="autoZero"/>
        <c:crossBetween val="midCat"/>
        <c:majorUnit val="10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07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0 24575,'30'3'0,"-16"1"0,18 4 0,-16 3 0,6 2 0,1 2 0,-1-1 0,-5-1 0,-4 0 0,-1-1 0,0 4 0,0 1 0,-2-1 0,-2-2 0,-3-4 0,-4-2 0,-1-2 0,-1 0 0,-4 2 0,-2 4 0,-2 6 0,0 7 0,1 0 0,1-1 0,2-8 0,0-6 0,1-4 0,-3-3 0,1 0 0,-1 3 0,0 1 0,2 1 0,-1 0 0,0-3 0,-2 0 0,-2-1 0,-2-2 0,0 0 0,-1-2 0,1 0 0,-1 0 0,-2 0 0,-1 0 0,-1 0 0,1-1 0,4-2 0,4-2 0,-1-3 0,-2-2 0,-2-1 0,1-2 0,1 1 0,2-3 0,3-2 0,2 1 0,0-1 0,1 2 0,-1-2 0,-1-5 0,1-5 0,2 1 0,1 1 0,1 9 0,0 4 0,0 2 0,0-1 0,0-1 0,0-1 0,0 1 0,4 1 0,2-1 0,4 3 0,0 5 0,3 1 0,1 3 0,1 0 0,1 0 0,-3 0 0,-1 0 0,-3 0 0,-4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30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0 24575,'1'11'0,"3"5"0,3 7 0,2 1 0,0-2 0,-4-3 0,-3 0 0,-1 3 0,1 5 0,0 0 0,0-1 0,-1-6 0,-1-4 0,0-4 0,0-1 0,0-1 0,0 1 0,0 0 0,0-1 0,0-1 0,-1-1 0,-6 7 0,0-8 0,-4 3 0,4-8 0,-2-2 0,-1 0 0,-2 0 0,-1 0 0,0 0 0,-1 0 0,-2 0 0,-2 0 0,-1 0 0,4 0 0,3 0 0,4 0 0,2 0 0,-1-1 0,2-2 0,1-2 0,-1-3 0,-2-4 0,-3-2 0,-3-4 0,1-2 0,0-3 0,2-2 0,2 0 0,2 3 0,3 4 0,1 5 0,2 3 0,0 0 0,0-3 0,0-2 0,0-1 0,0 1 0,0 1 0,0 2 0,0 0 0,1 2 0,3 4 0,0 1 0,5 2 0,1-3 0,2-1 0,3 1 0,1 0 0,1 2 0,-1 2 0,1 1 0,-3 1 0,0 0 0,1 0 0,-1 0 0,2 0 0,1 0 0,-1 0 0,-1 0 0,-4 0 0,-3 1 0,1 1 0,2 3 0,1 4 0,3 2 0,-1 2 0,-6-6 0,-2-2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34.1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228 7 24575,'-6'-4'0,"-7"1"0,-8 3 0,-3 0 0,1 0 0,6 0 0,5 0 0,-1 0 0,2 0 0,0 0 0,2 0 0,1 0 0,1 0 0,-1 0 0,-2 0 0,0 0 0,2 2 0,2 1 0,2 5 0,1 3 0,1 0 0,1 1 0,1 0 0,0-1 0,0 0 0,1-2 0,2-1 0,2-1 0,2-1 0,0-1 0,-1-1 0,-1 0 0,0 2 0,-1-2 0,2 0 0,-1 0 0,1 0 0,-1 1 0,1 1 0,2-1 0,1-1 0,2-2 0,0 1 0,-1-1 0,-1 0 0,0-1 0,0 1 0,1 0 0,3 0 0,1-1 0,1-1 0,-1 0 0,-1-1 0,-2-2 0,-4-4 0,-2-1 0,-4-1 0,-1 1 0,0 1 0,0-2 0,0-2 0,0-2 0,0-1 0,0 1 0,0 2 0,0 3 0,0 2 0,0-1 0,0 1 0,0 2 0,0 4 0,0 7 0,0 4 0,0 4 0,0-1 0,0-1 0,0 0 0,0-1 0,0 0 0,0 0 0,0 0 0,0 1 0,0 0 0,0 1 0,1 1 0,0-1 0,2 0 0,1 0 0,1 2 0,1 3 0,0 2 0,-1 0 0,0-3 0,-1-5 0,-2-4 0,1 0 0,-2-1 0,1 2 0,0 1 0,-1-3 0,0-2 0,0-3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36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1 24575,'13'0'0,"0"0"0,1 3 0,0 4 0,0 4 0,2 7 0,0 5 0,-2 4 0,-2 1 0,-4-3 0,-3-5 0,-3-6 0,-2-4 0,0-2 0,0-1 0,0 0 0,0 1 0,0 0 0,-2 0 0,-1 3 0,-3 2 0,0 1 0,1-3 0,0-3 0,0-3 0,0-4 0,-1 1 0,0-1 0,-1 1 0,-1 0 0,0-1 0,-1 0 0,-1 3 0,-1 3 0,0 2 0,-1-1 0,0-2 0,2-3 0,2-1 0,2-2 0,-1-1 0,0-2 0,-2-4 0,-1-1 0,0-3 0,0 0 0,3 0 0,1 0 0,2 1 0,-2 1 0,1 1 0,0-3 0,0 0 0,1-1 0,-1-1 0,0 0 0,0-3 0,-1 1 0,3 2 0,0 2 0,3 4 0,0 1 0,0 0 0,0 1 0,0-3 0,0 0 0,0-3 0,0 0 0,0 0 0,1 2 0,2 3 0,4 3 0,2 0 0,2 1 0,1 0 0,-1 0 0,-1 2 0,-1 0 0,-2 0 0,0 0 0,0 0 0,-1 0 0,1 0 0,2 0 0,2 0 0,1 0 0,-1 0 0,-1 0 0,-6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10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24575,'12'0'0,"0"0"0,0 0 0,1 0 0,0 0 0,4 0 0,3 2 0,0 2 0,0 4 0,-2 1 0,-4 2 0,-1 2 0,-2 0 0,-3 1 0,-4-1 0,-2-2 0,-2-2 0,0-3 0,-1 0 0,-1 0 0,-2 2 0,-1 1 0,0 0 0,0 0 0,0-2 0,0 1 0,-1 2 0,0 1 0,-2 2 0,1-1 0,0-4 0,0 1 0,-2 1 0,0 3 0,-2 0 0,0-2 0,0-1 0,0-1 0,3-2 0,1-2 0,3 0 0,0-1 0,-1 0 0,3 1 0,4-1 0,7-2 0,11-1 0,4 0 0,0-1 0,-1 0 0,-2 0 0,1 0 0,-1 0 0,-3 0 0,-3 0 0,-3 0 0,0 0 0,1-1 0,3-1 0,1 0 0,0 0 0,-2 1 0,-3 1 0,-2 0 0,-3-1 0,-3 1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12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24575,'12'0'0,"-1"0"0,1 0 0,-1 2 0,1 4 0,1 4 0,1 8 0,-1 2 0,-3 1 0,-4-2 0,-3-7 0,1-1 0,1 1 0,3 4 0,-1 5 0,-1 3 0,-3-4 0,-1-3 0,-2-4 0,0-1 0,0 3 0,0 1 0,0-1 0,0-2 0,0-3 0,-2-3 0,-1 0 0,-2-2 0,-1-2 0,-1 0 0,-2 0 0,-3 3 0,1 0 0,2-1 0,2-1 0,1-3 0,-2 0 0,-1-1 0,0 0 0,-2 0 0,2 0 0,3 0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13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15.6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7 24575,'-5'-4'0,"-4"1"0,-2 3 0,-1 2 0,2 1 0,5 0 0,-1 4 0,-1 1 0,-1 0 0,0 1 0,2-1 0,-2 1 0,-1 1 0,-1 3 0,-2 1 0,2 1 0,1-3 0,4-2 0,3-2 0,1-2 0,0 3 0,1 3 0,0 2 0,0 0 0,0 0 0,0 1 0,0-1 0,0 0 0,0 1 0,0-2 0,1-1 0,4 0 0,3 1 0,2 0 0,0-1 0,0-1 0,0 0 0,1 1 0,1-2 0,1 0 0,-3-4 0,-1-3 0,-3-2 0,1 0 0,2-1 0,2 0 0,3 0 0,0 0 0,0 0 0,-1 0 0,0 0 0,-5-1 0,-2 1 0,-4-1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19.2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 24575,'0'13'0,"0"3"0,-1 2 0,-3 3 0,0 0 0,0-3 0,0-1 0,2-2 0,1 1 0,-1 1 0,1-2 0,0-2 0,-1-4 0,-2-3 0,4-3 0,3-1 0,8-2 0,10 0 0,6 0 0,0 0 0,-1 0 0,-6 0 0,-5 0 0,-3 0 0,-5 0 0,1 0 0,2 0 0,2 0 0,3 0 0,4 0 0,0 0 0,0 0 0,-4 0 0,-4 0 0,-4 0 0,-4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21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24575,'0'10'0,"0"5"0,0 9 0,0 2 0,0-3 0,0-6 0,0-3 0,0 1 0,0 2 0,0-1 0,0-3 0,0-1 0,0 2 0,0 3 0,0 4 0,0 0 0,0-3 0,0-1 0,0-2 0,0 3 0,0 3 0,0 0 0,0-1 0,0-5 0,0-4 0,0 0 0,0-1 0,0 2 0,0 2 0,0 1 0,0-3 0,0 1 0,0-1 0,0 0 0,0-5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23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1 24575,'7'0'0,"3"4"0,1 3 0,2 3 0,-2 1 0,-5-2 0,-2-2 0,-1 2 0,3 3 0,5 6 0,2 5 0,2 1 0,-3-4 0,-4-3 0,-5-5 0,-3-1 0,2 0 0,0 0 0,0 2 0,-1 1 0,-1 3 0,0-5 0,0 4 0,0-4 0,0 3 0,-2-1 0,-3-1 0,-4-2 0,-4-1 0,-2 1 0,2 1 0,1-3 0,4-3 0,2-3 0,1-2 0,-2 1 0,-3 3 0,-1 1 0,-3 0 0,2-1 0,2-3 0,3-1 0,0-1 0,-1 0 0,-2 0 0,0 0 0,0 0 0,2-2 0,1-3 0,1-1 0,0-4 0,2 1 0,-2-2 0,1-4 0,-1-2 0,-2-4 0,3 2 0,1 3 0,2 3 0,0 1 0,-1-5 0,-1-1 0,0-1 0,0 5 0,1 3 0,2-1 0,0-3 0,-1-7 0,0-1 0,-1 3 0,2 4 0,1 5 0,0 2 0,0 0 0,1 1 0,1 2 0,2 2 0,2 1 0,3 0 0,1 0 0,1-1 0,-1 2 0,0 0 0,-1 2 0,0 0 0,1 0 0,2 0 0,2 0 0,0 0 0,-1 0 0,-2 0 0,-3 1 0,-2 1 0,-2 1 0,-2 1 0,-1-2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27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1 24575,'-1'17'0,"-4"2"0,-3 3 0,-1 1 0,0-1 0,2-2 0,1-1 0,1-2 0,1-3 0,1-1 0,0-1 0,0 1 0,-1 1 0,1 0 0,2-2 0,0-2 0,1-2 0,0 0 0,0 2 0,0 1 0,0 0 0,0 1 0,0 1 0,0 4 0,0 4 0,0 0 0,0-2 0,0-6 0,1-4 0,4-1 0,4 1 0,3 0 0,1 0 0,-1-4 0,-3-1 0,-1-3 0,0-1 0,-2 0 0,3 2 0,4 1 0,5 1 0,3 1 0,-1-2 0,-5-1 0,-5 0 0,-2-2 0,-1 0 0,0 0 0,2 0 0,1-2 0,-2-2 0,-1-3 0,-4-2 0,-2 0 0,-1-2 0,0-1 0,0-1 0,0-1 0,0 1 0,0 2 0,0 0 0,0 1 0,0 1 0,0 1 0,-1 0 0,-3 1 0,-4-1 0,-2-1 0,-1 0 0,1 1 0,-2 3 0,-1-1 0,0 1 0,0 1 0,2 0 0,2 2 0,3 0 0,0 1 0,-1 1 0,-2 0 0,-1 0 0,-2 0 0,-2 0 0,-2 0 0,0 0 0,1 0 0,5 1 0,5 2 0,3 2 0,1-2 0,1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27. 3. 2026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5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8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13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4.xml"/><Relationship Id="rId24" Type="http://schemas.openxmlformats.org/officeDocument/2006/relationships/image" Target="../media/image19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1.png"/><Relationship Id="rId10" Type="http://schemas.openxmlformats.org/officeDocument/2006/relationships/image" Target="../media/image12.png"/><Relationship Id="rId19" Type="http://schemas.openxmlformats.org/officeDocument/2006/relationships/customXml" Target="../ink/ink8.xml"/><Relationship Id="rId4" Type="http://schemas.openxmlformats.org/officeDocument/2006/relationships/image" Target="../media/image9.jpeg"/><Relationship Id="rId9" Type="http://schemas.openxmlformats.org/officeDocument/2006/relationships/customXml" Target="../ink/ink3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386" y="15721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Summary</a:t>
            </a:r>
            <a:r>
              <a:rPr lang="sk-SK" b="1" dirty="0"/>
              <a:t> of </a:t>
            </a:r>
            <a:r>
              <a:rPr lang="sk-SK" b="1" dirty="0" err="1"/>
              <a:t>Results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br>
              <a:rPr lang="sk-SK" b="1" dirty="0"/>
            </a:br>
            <a:r>
              <a:rPr lang="sk-SK" b="1" dirty="0"/>
              <a:t>Group 13</a:t>
            </a:r>
            <a:br>
              <a:rPr lang="sk-SK" b="1" dirty="0"/>
            </a:br>
            <a:r>
              <a:rPr lang="sk-SK" b="1" dirty="0" err="1"/>
              <a:t>Lactase</a:t>
            </a:r>
            <a:r>
              <a:rPr lang="sk-SK" b="1" dirty="0"/>
              <a:t> </a:t>
            </a:r>
            <a:r>
              <a:rPr lang="sk-SK" b="1" dirty="0" err="1"/>
              <a:t>Downstream</a:t>
            </a:r>
            <a:r>
              <a:rPr lang="sk-SK" b="1" dirty="0"/>
              <a:t> </a:t>
            </a:r>
            <a:r>
              <a:rPr lang="sk-SK" b="1" dirty="0" err="1"/>
              <a:t>Processing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425" y="4227071"/>
            <a:ext cx="9144000" cy="1655762"/>
          </a:xfrm>
        </p:spPr>
        <p:txBody>
          <a:bodyPr>
            <a:normAutofit/>
          </a:bodyPr>
          <a:lstStyle/>
          <a:p>
            <a:r>
              <a:rPr lang="sk-SK" sz="3600" dirty="0" err="1"/>
              <a:t>Evreux</a:t>
            </a:r>
            <a:r>
              <a:rPr lang="sk-SK" sz="3600" dirty="0"/>
              <a:t> 23. – 27.03.2026</a:t>
            </a:r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the</a:t>
            </a:r>
            <a:r>
              <a:rPr lang="sk-SK" b="1" dirty="0"/>
              <a:t> SDS – PAGE </a:t>
            </a:r>
          </a:p>
        </p:txBody>
      </p:sp>
      <p:sp>
        <p:nvSpPr>
          <p:cNvPr id="7" name="BlokTextu 6"/>
          <p:cNvSpPr txBox="1"/>
          <p:nvPr/>
        </p:nvSpPr>
        <p:spPr>
          <a:xfrm rot="16200000">
            <a:off x="7010067" y="2614491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Log (</a:t>
            </a:r>
            <a:r>
              <a:rPr lang="sk-SK" sz="2400" b="1" dirty="0" err="1">
                <a:solidFill>
                  <a:schemeClr val="bg1"/>
                </a:solidFill>
              </a:rPr>
              <a:t>kDa</a:t>
            </a:r>
            <a:r>
              <a:rPr lang="sk-SK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0441695" y="5854528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cm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261240" y="1904481"/>
            <a:ext cx="5376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800" dirty="0" err="1"/>
              <a:t>Identification</a:t>
            </a:r>
            <a:r>
              <a:rPr lang="sk-SK" sz="2800" dirty="0"/>
              <a:t> of </a:t>
            </a:r>
            <a:r>
              <a:rPr lang="sk-SK" sz="2800" dirty="0" err="1"/>
              <a:t>molecular</a:t>
            </a:r>
            <a:r>
              <a:rPr lang="sk-SK" sz="2800" dirty="0"/>
              <a:t> </a:t>
            </a:r>
            <a:r>
              <a:rPr lang="sk-SK" sz="2800" dirty="0" err="1"/>
              <a:t>weight</a:t>
            </a:r>
            <a:r>
              <a:rPr lang="sk-SK" sz="2800" dirty="0"/>
              <a:t> of </a:t>
            </a:r>
            <a:r>
              <a:rPr lang="sk-SK" sz="2800" dirty="0" err="1"/>
              <a:t>lactase</a:t>
            </a:r>
            <a:r>
              <a:rPr lang="sk-SK" sz="2800" dirty="0"/>
              <a:t> </a:t>
            </a:r>
            <a:r>
              <a:rPr lang="sk-SK" sz="2800" dirty="0" err="1"/>
              <a:t>subunit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our</a:t>
            </a:r>
            <a:r>
              <a:rPr lang="sk-SK" sz="2800" dirty="0"/>
              <a:t> </a:t>
            </a:r>
            <a:r>
              <a:rPr lang="sk-SK" sz="2800" dirty="0" err="1"/>
              <a:t>calibration</a:t>
            </a:r>
            <a:r>
              <a:rPr lang="sk-SK" sz="2800" dirty="0"/>
              <a:t> </a:t>
            </a:r>
            <a:r>
              <a:rPr lang="sk-SK" sz="2800" dirty="0" err="1"/>
              <a:t>line</a:t>
            </a:r>
            <a:endParaRPr lang="sk-SK" sz="2800" dirty="0"/>
          </a:p>
          <a:p>
            <a:pPr marL="457200" indent="-457200">
              <a:buFont typeface="Arial" pitchFamily="34" charset="0"/>
              <a:buChar char="•"/>
            </a:pP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Migration</a:t>
            </a:r>
            <a:r>
              <a:rPr lang="sk-SK" sz="2800" b="1" dirty="0"/>
              <a:t> rate: </a:t>
            </a:r>
            <a:r>
              <a:rPr lang="sk-SK" sz="2800" dirty="0"/>
              <a:t>1,6</a:t>
            </a:r>
            <a:r>
              <a:rPr lang="sk-SK" sz="2800" b="1" dirty="0"/>
              <a:t> </a:t>
            </a:r>
            <a:r>
              <a:rPr lang="sk-SK" sz="2800" dirty="0"/>
              <a:t>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Molecular</a:t>
            </a:r>
            <a:r>
              <a:rPr lang="sk-SK" sz="2800" b="1" dirty="0"/>
              <a:t> </a:t>
            </a:r>
            <a:r>
              <a:rPr lang="sk-SK" sz="2800" b="1" dirty="0" err="1"/>
              <a:t>weight</a:t>
            </a:r>
            <a:r>
              <a:rPr lang="sk-SK" sz="2800" b="1" dirty="0"/>
              <a:t>: </a:t>
            </a:r>
            <a:r>
              <a:rPr lang="sk-SK" sz="2800" dirty="0"/>
              <a:t>113</a:t>
            </a:r>
            <a:r>
              <a:rPr lang="sk-SK" sz="2800" b="1" dirty="0"/>
              <a:t> </a:t>
            </a:r>
            <a:r>
              <a:rPr lang="sk-SK" sz="2800" dirty="0" err="1"/>
              <a:t>kDa</a:t>
            </a:r>
            <a:endParaRPr lang="sk-SK" sz="28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58C6F3-4666-A641-AA6C-DF06FD726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653828"/>
              </p:ext>
            </p:extLst>
          </p:nvPr>
        </p:nvGraphicFramePr>
        <p:xfrm>
          <a:off x="7720077" y="1504617"/>
          <a:ext cx="4178997" cy="456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156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RAW MILK TEST – </a:t>
            </a:r>
            <a:r>
              <a:rPr lang="sk-SK" b="1" dirty="0" err="1"/>
              <a:t>colour</a:t>
            </a:r>
            <a:r>
              <a:rPr lang="sk-SK" b="1" dirty="0"/>
              <a:t> </a:t>
            </a:r>
            <a:r>
              <a:rPr lang="sk-SK" b="1" dirty="0" err="1"/>
              <a:t>change</a:t>
            </a:r>
            <a:r>
              <a:rPr lang="sk-SK" b="1" dirty="0"/>
              <a:t> (</a:t>
            </a:r>
            <a:r>
              <a:rPr lang="sk-SK" b="1" dirty="0" err="1"/>
              <a:t>conc</a:t>
            </a:r>
            <a:r>
              <a:rPr lang="sk-SK" b="1" dirty="0"/>
              <a:t>.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glucose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RAW MILK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509427" y="1709093"/>
                <a:ext cx="8325255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sk-SK" b="1" dirty="0"/>
                  <a:t>Observation: </a:t>
                </a:r>
                <a:r>
                  <a:rPr lang="sk-SK" dirty="0" err="1"/>
                  <a:t>We</a:t>
                </a:r>
                <a:r>
                  <a:rPr lang="sk-SK" dirty="0"/>
                  <a:t> </a:t>
                </a:r>
                <a:r>
                  <a:rPr lang="sk-SK" dirty="0" err="1"/>
                  <a:t>saw</a:t>
                </a:r>
                <a:r>
                  <a:rPr lang="sk-SK" dirty="0"/>
                  <a:t> </a:t>
                </a:r>
                <a:r>
                  <a:rPr lang="sk-SK" dirty="0" err="1"/>
                  <a:t>some</a:t>
                </a:r>
                <a:r>
                  <a:rPr lang="sk-SK" dirty="0"/>
                  <a:t> </a:t>
                </a:r>
                <a:r>
                  <a:rPr lang="sk-SK" dirty="0" err="1"/>
                  <a:t>color</a:t>
                </a:r>
                <a:r>
                  <a:rPr lang="sk-SK" dirty="0"/>
                  <a:t> change in t0 and t20 </a:t>
                </a:r>
                <a:r>
                  <a:rPr lang="sk-SK" dirty="0" err="1"/>
                  <a:t>from</a:t>
                </a:r>
                <a:r>
                  <a:rPr lang="sk-SK" dirty="0"/>
                  <a:t> </a:t>
                </a:r>
                <a:r>
                  <a:rPr lang="sk-SK" dirty="0" err="1"/>
                  <a:t>yellow</a:t>
                </a:r>
                <a:r>
                  <a:rPr lang="sk-SK" dirty="0"/>
                  <a:t> to </a:t>
                </a:r>
                <a:r>
                  <a:rPr lang="sk-SK" dirty="0" err="1"/>
                  <a:t>green</a:t>
                </a:r>
                <a:r>
                  <a:rPr lang="sk-SK" dirty="0"/>
                  <a:t>. In t40 and t60 </a:t>
                </a:r>
                <a:r>
                  <a:rPr lang="sk-SK" dirty="0" err="1"/>
                  <a:t>we</a:t>
                </a:r>
                <a:r>
                  <a:rPr lang="sk-SK" dirty="0"/>
                  <a:t> </a:t>
                </a:r>
                <a:r>
                  <a:rPr lang="sk-SK" dirty="0" err="1"/>
                  <a:t>saw</a:t>
                </a:r>
                <a:r>
                  <a:rPr lang="sk-SK" dirty="0"/>
                  <a:t> a </a:t>
                </a:r>
                <a:r>
                  <a:rPr lang="sk-SK" dirty="0" err="1"/>
                  <a:t>light</a:t>
                </a:r>
                <a:r>
                  <a:rPr lang="sk-SK" dirty="0"/>
                  <a:t> </a:t>
                </a:r>
                <a:r>
                  <a:rPr lang="sk-SK" dirty="0" err="1"/>
                  <a:t>dark</a:t>
                </a:r>
                <a:r>
                  <a:rPr lang="sk-SK" dirty="0"/>
                  <a:t> </a:t>
                </a:r>
                <a:r>
                  <a:rPr lang="sk-SK" dirty="0" err="1"/>
                  <a:t>green</a:t>
                </a:r>
                <a:r>
                  <a:rPr lang="sk-SK" dirty="0"/>
                  <a:t>. </a:t>
                </a:r>
                <a:r>
                  <a:rPr lang="sk-SK" dirty="0" err="1"/>
                  <a:t>After</a:t>
                </a:r>
                <a:r>
                  <a:rPr lang="sk-SK" dirty="0"/>
                  <a:t> </a:t>
                </a:r>
                <a:r>
                  <a:rPr lang="sk-SK" dirty="0" err="1"/>
                  <a:t>that</a:t>
                </a:r>
                <a:r>
                  <a:rPr lang="sk-SK" dirty="0"/>
                  <a:t> </a:t>
                </a:r>
                <a:r>
                  <a:rPr lang="sk-SK" dirty="0" err="1"/>
                  <a:t>we</a:t>
                </a:r>
                <a:r>
                  <a:rPr lang="sk-SK" dirty="0"/>
                  <a:t> </a:t>
                </a:r>
                <a:r>
                  <a:rPr lang="sk-SK" dirty="0" err="1"/>
                  <a:t>added</a:t>
                </a:r>
                <a:r>
                  <a:rPr lang="sk-SK" dirty="0"/>
                  <a:t> 100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a-D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sk-SK" dirty="0"/>
                  <a:t> </a:t>
                </a:r>
                <a:r>
                  <a:rPr lang="sk-SK" dirty="0" err="1"/>
                  <a:t>we</a:t>
                </a:r>
                <a:r>
                  <a:rPr lang="sk-SK" dirty="0"/>
                  <a:t> </a:t>
                </a:r>
                <a:r>
                  <a:rPr lang="sk-SK" dirty="0" err="1"/>
                  <a:t>testet</a:t>
                </a:r>
                <a:r>
                  <a:rPr lang="sk-SK" dirty="0"/>
                  <a:t> on t90, </a:t>
                </a:r>
                <a:r>
                  <a:rPr lang="sk-SK" dirty="0" err="1"/>
                  <a:t>where</a:t>
                </a:r>
                <a:r>
                  <a:rPr lang="sk-SK" dirty="0"/>
                  <a:t> </a:t>
                </a:r>
                <a:r>
                  <a:rPr lang="sk-SK" dirty="0" err="1"/>
                  <a:t>we</a:t>
                </a:r>
                <a:r>
                  <a:rPr lang="sk-SK" dirty="0"/>
                  <a:t> </a:t>
                </a:r>
                <a:r>
                  <a:rPr lang="sk-SK" dirty="0" err="1"/>
                  <a:t>got</a:t>
                </a:r>
                <a:r>
                  <a:rPr lang="sk-SK" dirty="0"/>
                  <a:t> a </a:t>
                </a:r>
                <a:r>
                  <a:rPr lang="sk-SK" dirty="0" err="1"/>
                  <a:t>darker</a:t>
                </a:r>
                <a:r>
                  <a:rPr lang="sk-SK" dirty="0"/>
                  <a:t> </a:t>
                </a:r>
                <a:r>
                  <a:rPr lang="sk-SK" dirty="0" err="1"/>
                  <a:t>green</a:t>
                </a:r>
                <a:r>
                  <a:rPr lang="sk-SK" dirty="0"/>
                  <a:t> </a:t>
                </a:r>
                <a:r>
                  <a:rPr lang="sk-SK" dirty="0" err="1"/>
                  <a:t>color</a:t>
                </a:r>
                <a:r>
                  <a:rPr lang="sk-SK" dirty="0"/>
                  <a:t>.</a:t>
                </a:r>
              </a:p>
              <a:p>
                <a:endParaRPr lang="sk-SK" dirty="0"/>
              </a:p>
              <a:p>
                <a:r>
                  <a:rPr lang="sk-SK" b="1" dirty="0" err="1"/>
                  <a:t>Evaluation</a:t>
                </a:r>
                <a:r>
                  <a:rPr lang="sk-SK" b="1" dirty="0"/>
                  <a:t>: </a:t>
                </a:r>
                <a:r>
                  <a:rPr lang="sk-SK" dirty="0" err="1"/>
                  <a:t>we</a:t>
                </a:r>
                <a:r>
                  <a:rPr lang="sk-SK" dirty="0"/>
                  <a:t> </a:t>
                </a:r>
                <a:r>
                  <a:rPr lang="sk-SK" dirty="0" err="1"/>
                  <a:t>can</a:t>
                </a:r>
                <a:r>
                  <a:rPr lang="sk-SK" dirty="0"/>
                  <a:t> </a:t>
                </a:r>
                <a:r>
                  <a:rPr lang="sk-SK" dirty="0" err="1"/>
                  <a:t>see</a:t>
                </a:r>
                <a:r>
                  <a:rPr lang="sk-SK" dirty="0"/>
                  <a:t> </a:t>
                </a:r>
                <a:r>
                  <a:rPr lang="sk-SK" dirty="0" err="1"/>
                  <a:t>that</a:t>
                </a:r>
                <a:r>
                  <a:rPr lang="sk-SK" dirty="0"/>
                  <a:t> </a:t>
                </a:r>
                <a:r>
                  <a:rPr lang="sk-SK" dirty="0" err="1"/>
                  <a:t>both</a:t>
                </a:r>
                <a:r>
                  <a:rPr lang="sk-SK" dirty="0"/>
                  <a:t> t0 and t20 </a:t>
                </a:r>
                <a:r>
                  <a:rPr lang="sk-SK" dirty="0" err="1"/>
                  <a:t>the</a:t>
                </a:r>
                <a:r>
                  <a:rPr lang="sk-SK" dirty="0"/>
                  <a:t> </a:t>
                </a:r>
                <a:r>
                  <a:rPr lang="sk-SK" dirty="0" err="1"/>
                  <a:t>glucose</a:t>
                </a:r>
                <a:r>
                  <a:rPr lang="sk-SK" dirty="0"/>
                  <a:t> </a:t>
                </a:r>
                <a:r>
                  <a:rPr lang="sk-SK" dirty="0" err="1"/>
                  <a:t>is</a:t>
                </a:r>
                <a:r>
                  <a:rPr lang="sk-SK" dirty="0"/>
                  <a:t> </a:t>
                </a:r>
                <a:r>
                  <a:rPr lang="sk-SK" dirty="0" err="1"/>
                  <a:t>normal</a:t>
                </a:r>
                <a:r>
                  <a:rPr lang="sk-SK" dirty="0"/>
                  <a:t>, </a:t>
                </a:r>
                <a:r>
                  <a:rPr lang="sk-SK" dirty="0" err="1"/>
                  <a:t>but</a:t>
                </a:r>
                <a:r>
                  <a:rPr lang="sk-SK" dirty="0"/>
                  <a:t> in t40 and t60, </a:t>
                </a:r>
                <a:r>
                  <a:rPr lang="sk-SK" dirty="0" err="1"/>
                  <a:t>their</a:t>
                </a:r>
                <a:r>
                  <a:rPr lang="sk-SK" dirty="0"/>
                  <a:t> </a:t>
                </a:r>
                <a:r>
                  <a:rPr lang="sk-SK" dirty="0" err="1"/>
                  <a:t>glucose</a:t>
                </a:r>
                <a:r>
                  <a:rPr lang="sk-SK" dirty="0"/>
                  <a:t> </a:t>
                </a:r>
                <a:r>
                  <a:rPr lang="sk-SK" dirty="0" err="1"/>
                  <a:t>is</a:t>
                </a:r>
                <a:r>
                  <a:rPr lang="sk-SK" dirty="0"/>
                  <a:t> 2,8 and in t90 </a:t>
                </a:r>
                <a:r>
                  <a:rPr lang="sk-SK" dirty="0" err="1"/>
                  <a:t>the</a:t>
                </a:r>
                <a:r>
                  <a:rPr lang="sk-SK" dirty="0"/>
                  <a:t> </a:t>
                </a:r>
                <a:r>
                  <a:rPr lang="sk-SK" dirty="0" err="1"/>
                  <a:t>glucose</a:t>
                </a:r>
                <a:r>
                  <a:rPr lang="sk-SK" dirty="0"/>
                  <a:t> </a:t>
                </a:r>
                <a:r>
                  <a:rPr lang="sk-SK" dirty="0" err="1"/>
                  <a:t>is</a:t>
                </a:r>
                <a:r>
                  <a:rPr lang="sk-SK" dirty="0"/>
                  <a:t> 8,3.</a:t>
                </a:r>
              </a:p>
              <a:p>
                <a:endParaRPr lang="sk-SK" dirty="0"/>
              </a:p>
              <a:p>
                <a:r>
                  <a:rPr lang="sk-SK" b="1" dirty="0" err="1"/>
                  <a:t>Conclusion</a:t>
                </a:r>
                <a:r>
                  <a:rPr lang="sk-SK" b="1" dirty="0"/>
                  <a:t>: </a:t>
                </a:r>
                <a:r>
                  <a:rPr lang="sk-SK" dirty="0" err="1"/>
                  <a:t>our</a:t>
                </a:r>
                <a:r>
                  <a:rPr lang="sk-SK" dirty="0"/>
                  <a:t> </a:t>
                </a:r>
                <a:r>
                  <a:rPr lang="sk-SK" dirty="0" err="1"/>
                  <a:t>isolated</a:t>
                </a:r>
                <a:r>
                  <a:rPr lang="sk-SK" dirty="0"/>
                  <a:t> </a:t>
                </a:r>
                <a:r>
                  <a:rPr lang="sk-SK" dirty="0" err="1"/>
                  <a:t>lactase</a:t>
                </a:r>
                <a:r>
                  <a:rPr lang="sk-SK" dirty="0"/>
                  <a:t> </a:t>
                </a:r>
                <a:r>
                  <a:rPr lang="sk-SK" dirty="0" err="1"/>
                  <a:t>could</a:t>
                </a:r>
                <a:r>
                  <a:rPr lang="sk-SK" dirty="0"/>
                  <a:t> </a:t>
                </a:r>
                <a:r>
                  <a:rPr lang="sk-SK" dirty="0" err="1"/>
                  <a:t>change</a:t>
                </a:r>
                <a:r>
                  <a:rPr lang="sk-SK" dirty="0"/>
                  <a:t> </a:t>
                </a:r>
                <a:r>
                  <a:rPr lang="sk-SK" dirty="0" err="1"/>
                  <a:t>raw</a:t>
                </a:r>
                <a:r>
                  <a:rPr lang="sk-SK" dirty="0"/>
                  <a:t> </a:t>
                </a:r>
                <a:r>
                  <a:rPr lang="sk-SK" dirty="0" err="1"/>
                  <a:t>milk</a:t>
                </a:r>
                <a:r>
                  <a:rPr lang="sk-SK" dirty="0"/>
                  <a:t> </a:t>
                </a:r>
              </a:p>
              <a:p>
                <a:pPr marL="0" indent="0">
                  <a:buNone/>
                </a:pPr>
                <a:r>
                  <a:rPr lang="sk-SK" dirty="0"/>
                  <a:t>   </a:t>
                </a:r>
                <a:r>
                  <a:rPr lang="sk-SK" dirty="0" err="1"/>
                  <a:t>containing</a:t>
                </a:r>
                <a:r>
                  <a:rPr lang="sk-SK" dirty="0"/>
                  <a:t> </a:t>
                </a:r>
                <a:r>
                  <a:rPr lang="sk-SK" dirty="0" err="1"/>
                  <a:t>lactose</a:t>
                </a:r>
                <a:r>
                  <a:rPr lang="sk-SK" dirty="0"/>
                  <a:t> </a:t>
                </a:r>
                <a:r>
                  <a:rPr lang="sk-SK" dirty="0" err="1"/>
                  <a:t>into</a:t>
                </a:r>
                <a:r>
                  <a:rPr lang="sk-SK" dirty="0"/>
                  <a:t> </a:t>
                </a:r>
                <a:r>
                  <a:rPr lang="sk-SK" dirty="0" err="1"/>
                  <a:t>lactose-free</a:t>
                </a:r>
                <a:r>
                  <a:rPr lang="sk-SK" dirty="0"/>
                  <a:t> raw </a:t>
                </a:r>
                <a:r>
                  <a:rPr lang="sk-SK" dirty="0" err="1"/>
                  <a:t>milk</a:t>
                </a:r>
                <a:endParaRPr lang="sk-SK" dirty="0"/>
              </a:p>
              <a:p>
                <a:pPr marL="0" indent="0">
                  <a:buNone/>
                </a:pPr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27" y="1709093"/>
                <a:ext cx="8325255" cy="4351338"/>
              </a:xfrm>
              <a:blipFill>
                <a:blip r:embed="rId2"/>
                <a:stretch>
                  <a:fillRect l="-1220" t="-2616" b="-58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Billede 12">
            <a:extLst>
              <a:ext uri="{FF2B5EF4-FFF2-40B4-BE49-F238E27FC236}">
                <a16:creationId xmlns:a16="http://schemas.microsoft.com/office/drawing/2014/main" id="{62E4FCAC-3403-DA55-2016-3EDEE21040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435" b="31181"/>
          <a:stretch>
            <a:fillRect/>
          </a:stretch>
        </p:blipFill>
        <p:spPr>
          <a:xfrm>
            <a:off x="7173187" y="375992"/>
            <a:ext cx="4779821" cy="869859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97E84356-F888-4A60-3936-E5011BB79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t="2663" r="31970" b="83068"/>
          <a:stretch>
            <a:fillRect/>
          </a:stretch>
        </p:blipFill>
        <p:spPr>
          <a:xfrm rot="5400000">
            <a:off x="8849072" y="1775164"/>
            <a:ext cx="1553064" cy="1031845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18BE1DA0-E0C1-93DE-F4CF-BBAF8AB38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7" t="21786" r="32879" b="64660"/>
          <a:stretch>
            <a:fillRect/>
          </a:stretch>
        </p:blipFill>
        <p:spPr>
          <a:xfrm rot="5400000">
            <a:off x="10373712" y="1758758"/>
            <a:ext cx="1553064" cy="1064658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014C240E-31AF-D36D-81F5-1F54C6B63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0" t="41136" r="33787" b="42159"/>
          <a:stretch>
            <a:fillRect/>
          </a:stretch>
        </p:blipFill>
        <p:spPr>
          <a:xfrm rot="5400000">
            <a:off x="8948315" y="3313038"/>
            <a:ext cx="1402383" cy="1145279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6F6F18D9-D273-DF03-936A-06488A6A1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1" t="59016" r="37376" b="26463"/>
          <a:stretch>
            <a:fillRect/>
          </a:stretch>
        </p:blipFill>
        <p:spPr>
          <a:xfrm rot="5400000">
            <a:off x="10424871" y="3377528"/>
            <a:ext cx="1450743" cy="1064659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2BB66D14-729D-C5D8-68AA-D979CB2A6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0" t="82952" r="42695" b="4282"/>
          <a:stretch>
            <a:fillRect/>
          </a:stretch>
        </p:blipFill>
        <p:spPr>
          <a:xfrm rot="5400000">
            <a:off x="9781007" y="5184249"/>
            <a:ext cx="1338304" cy="939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Håndskrift 23">
                <a:extLst>
                  <a:ext uri="{FF2B5EF4-FFF2-40B4-BE49-F238E27FC236}">
                    <a16:creationId xmlns:a16="http://schemas.microsoft.com/office/drawing/2014/main" id="{F0C43755-C7DD-409C-059B-96FB3A251F5B}"/>
                  </a:ext>
                </a:extLst>
              </p14:cNvPr>
              <p14:cNvContentPartPr/>
              <p14:nvPr/>
            </p14:nvContentPartPr>
            <p14:xfrm>
              <a:off x="9208455" y="2882344"/>
              <a:ext cx="132480" cy="142920"/>
            </p14:xfrm>
          </p:contentPart>
        </mc:Choice>
        <mc:Fallback xmlns="">
          <p:pic>
            <p:nvPicPr>
              <p:cNvPr id="24" name="Håndskrift 23">
                <a:extLst>
                  <a:ext uri="{FF2B5EF4-FFF2-40B4-BE49-F238E27FC236}">
                    <a16:creationId xmlns:a16="http://schemas.microsoft.com/office/drawing/2014/main" id="{F0C43755-C7DD-409C-059B-96FB3A251F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2335" y="2876224"/>
                <a:ext cx="14472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e 33">
            <a:extLst>
              <a:ext uri="{FF2B5EF4-FFF2-40B4-BE49-F238E27FC236}">
                <a16:creationId xmlns:a16="http://schemas.microsoft.com/office/drawing/2014/main" id="{2417E991-E676-74CC-4A92-9291F10D971A}"/>
              </a:ext>
            </a:extLst>
          </p:cNvPr>
          <p:cNvGrpSpPr/>
          <p:nvPr/>
        </p:nvGrpSpPr>
        <p:grpSpPr>
          <a:xfrm>
            <a:off x="10727655" y="2898544"/>
            <a:ext cx="241560" cy="151200"/>
            <a:chOff x="10727655" y="2898544"/>
            <a:chExt cx="24156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0B782DCF-C5A6-D74F-A27D-582E649ED2DA}"/>
                    </a:ext>
                  </a:extLst>
                </p14:cNvPr>
                <p14:cNvContentPartPr/>
                <p14:nvPr/>
              </p14:nvContentPartPr>
              <p14:xfrm>
                <a:off x="10727655" y="2898544"/>
                <a:ext cx="137520" cy="12348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0B782DCF-C5A6-D74F-A27D-582E649ED2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21535" y="2892424"/>
                  <a:ext cx="149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08377020-5BB4-5699-7E86-D6F8A9E32BF3}"/>
                    </a:ext>
                  </a:extLst>
                </p14:cNvPr>
                <p14:cNvContentPartPr/>
                <p14:nvPr/>
              </p14:nvContentPartPr>
              <p14:xfrm>
                <a:off x="10914135" y="2898544"/>
                <a:ext cx="55080" cy="13500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08377020-5BB4-5699-7E86-D6F8A9E32B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08015" y="2892424"/>
                  <a:ext cx="67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3744B230-8F0E-8209-E61C-96216E9F6EE6}"/>
                    </a:ext>
                  </a:extLst>
                </p14:cNvPr>
                <p14:cNvContentPartPr/>
                <p14:nvPr/>
              </p14:nvContentPartPr>
              <p14:xfrm>
                <a:off x="10921695" y="2942464"/>
                <a:ext cx="360" cy="36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3744B230-8F0E-8209-E61C-96216E9F6E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15575" y="293634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976145BC-5208-FA64-8E6D-FAFF89D26843}"/>
                    </a:ext>
                  </a:extLst>
                </p14:cNvPr>
                <p14:cNvContentPartPr/>
                <p14:nvPr/>
              </p14:nvContentPartPr>
              <p14:xfrm>
                <a:off x="10870935" y="2903224"/>
                <a:ext cx="81720" cy="14652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976145BC-5208-FA64-8E6D-FAFF89D268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64815" y="2897104"/>
                  <a:ext cx="939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BA1C96C2-4C22-F0B2-8DAC-11836496FC29}"/>
              </a:ext>
            </a:extLst>
          </p:cNvPr>
          <p:cNvGrpSpPr/>
          <p:nvPr/>
        </p:nvGrpSpPr>
        <p:grpSpPr>
          <a:xfrm>
            <a:off x="9157695" y="4387864"/>
            <a:ext cx="237600" cy="200160"/>
            <a:chOff x="9157695" y="4387864"/>
            <a:chExt cx="23760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Håndskrift 34">
                  <a:extLst>
                    <a:ext uri="{FF2B5EF4-FFF2-40B4-BE49-F238E27FC236}">
                      <a16:creationId xmlns:a16="http://schemas.microsoft.com/office/drawing/2014/main" id="{0B29AE40-9BD8-3C3D-54BD-F99B32C9CB7E}"/>
                    </a:ext>
                  </a:extLst>
                </p14:cNvPr>
                <p14:cNvContentPartPr/>
                <p14:nvPr/>
              </p14:nvContentPartPr>
              <p14:xfrm>
                <a:off x="9157695" y="4399744"/>
                <a:ext cx="110880" cy="79560"/>
              </p14:xfrm>
            </p:contentPart>
          </mc:Choice>
          <mc:Fallback xmlns="">
            <p:pic>
              <p:nvPicPr>
                <p:cNvPr id="35" name="Håndskrift 34">
                  <a:extLst>
                    <a:ext uri="{FF2B5EF4-FFF2-40B4-BE49-F238E27FC236}">
                      <a16:creationId xmlns:a16="http://schemas.microsoft.com/office/drawing/2014/main" id="{0B29AE40-9BD8-3C3D-54BD-F99B32C9CB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51575" y="4393624"/>
                  <a:ext cx="123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Håndskrift 35">
                  <a:extLst>
                    <a:ext uri="{FF2B5EF4-FFF2-40B4-BE49-F238E27FC236}">
                      <a16:creationId xmlns:a16="http://schemas.microsoft.com/office/drawing/2014/main" id="{33971F60-085F-0965-BDDA-60C3934E238B}"/>
                    </a:ext>
                  </a:extLst>
                </p14:cNvPr>
                <p14:cNvContentPartPr/>
                <p14:nvPr/>
              </p14:nvContentPartPr>
              <p14:xfrm>
                <a:off x="9241935" y="4387864"/>
                <a:ext cx="360" cy="200160"/>
              </p14:xfrm>
            </p:contentPart>
          </mc:Choice>
          <mc:Fallback xmlns="">
            <p:pic>
              <p:nvPicPr>
                <p:cNvPr id="36" name="Håndskrift 35">
                  <a:extLst>
                    <a:ext uri="{FF2B5EF4-FFF2-40B4-BE49-F238E27FC236}">
                      <a16:creationId xmlns:a16="http://schemas.microsoft.com/office/drawing/2014/main" id="{33971F60-085F-0965-BDDA-60C3934E23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35815" y="4381744"/>
                  <a:ext cx="12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57AC90F4-E1BF-DA6C-C7DE-D240B4D288D4}"/>
                    </a:ext>
                  </a:extLst>
                </p14:cNvPr>
                <p14:cNvContentPartPr/>
                <p14:nvPr/>
              </p14:nvContentPartPr>
              <p14:xfrm>
                <a:off x="9286575" y="4403344"/>
                <a:ext cx="108720" cy="15624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57AC90F4-E1BF-DA6C-C7DE-D240B4D288D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80455" y="4397224"/>
                  <a:ext cx="1209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83A77E7-4D0B-943A-A74C-B66E96097FA9}"/>
              </a:ext>
            </a:extLst>
          </p:cNvPr>
          <p:cNvGrpSpPr/>
          <p:nvPr/>
        </p:nvGrpSpPr>
        <p:grpSpPr>
          <a:xfrm>
            <a:off x="10694175" y="4428544"/>
            <a:ext cx="203400" cy="180360"/>
            <a:chOff x="10694175" y="4428544"/>
            <a:chExt cx="20340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46BA60DD-E696-9EA9-4EC3-2864856E7E4B}"/>
                    </a:ext>
                  </a:extLst>
                </p14:cNvPr>
                <p14:cNvContentPartPr/>
                <p14:nvPr/>
              </p14:nvContentPartPr>
              <p14:xfrm>
                <a:off x="10694175" y="4428544"/>
                <a:ext cx="90000" cy="18036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46BA60DD-E696-9EA9-4EC3-2864856E7E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88055" y="4422424"/>
                  <a:ext cx="102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F8105614-AC2D-B2E8-3FD3-401509A1C078}"/>
                    </a:ext>
                  </a:extLst>
                </p14:cNvPr>
                <p14:cNvContentPartPr/>
                <p14:nvPr/>
              </p14:nvContentPartPr>
              <p14:xfrm>
                <a:off x="10776255" y="4446184"/>
                <a:ext cx="121320" cy="14004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F8105614-AC2D-B2E8-3FD3-401509A1C0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70135" y="4440064"/>
                  <a:ext cx="1335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B64DFCD2-96F6-A1FB-B8F2-DCFC915EC049}"/>
              </a:ext>
            </a:extLst>
          </p:cNvPr>
          <p:cNvGrpSpPr/>
          <p:nvPr/>
        </p:nvGrpSpPr>
        <p:grpSpPr>
          <a:xfrm>
            <a:off x="10084695" y="6141424"/>
            <a:ext cx="237240" cy="154080"/>
            <a:chOff x="10084695" y="6141424"/>
            <a:chExt cx="23724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E4EB5117-A1DC-35A9-6F38-7FFA24EAAF4C}"/>
                    </a:ext>
                  </a:extLst>
                </p14:cNvPr>
                <p14:cNvContentPartPr/>
                <p14:nvPr/>
              </p14:nvContentPartPr>
              <p14:xfrm>
                <a:off x="10084695" y="6141424"/>
                <a:ext cx="109800" cy="15408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E4EB5117-A1DC-35A9-6F38-7FFA24EAAF4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78575" y="6135304"/>
                  <a:ext cx="122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5C0ED714-A456-8A3C-0476-47CB51525F99}"/>
                    </a:ext>
                  </a:extLst>
                </p14:cNvPr>
                <p14:cNvContentPartPr/>
                <p14:nvPr/>
              </p14:nvContentPartPr>
              <p14:xfrm>
                <a:off x="10219695" y="6170224"/>
                <a:ext cx="102240" cy="12384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5C0ED714-A456-8A3C-0476-47CB51525F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13575" y="6164104"/>
                  <a:ext cx="114480" cy="13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876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326282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EVALUATION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0C0E89-01C0-6809-BF2E-B34F8688D4F8}"/>
              </a:ext>
            </a:extLst>
          </p:cNvPr>
          <p:cNvSpPr txBox="1"/>
          <p:nvPr/>
        </p:nvSpPr>
        <p:spPr>
          <a:xfrm>
            <a:off x="638783" y="1690688"/>
            <a:ext cx="109144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In </a:t>
            </a:r>
            <a:r>
              <a:rPr lang="da-DK" sz="2800" dirty="0" err="1"/>
              <a:t>comparison</a:t>
            </a:r>
            <a:r>
              <a:rPr lang="da-DK" sz="2800" dirty="0"/>
              <a:t> of </a:t>
            </a:r>
            <a:r>
              <a:rPr lang="da-DK" sz="2800" dirty="0" err="1"/>
              <a:t>our</a:t>
            </a:r>
            <a:r>
              <a:rPr lang="da-DK" sz="2800" dirty="0"/>
              <a:t> </a:t>
            </a:r>
            <a:r>
              <a:rPr lang="da-DK" sz="2800" dirty="0" err="1"/>
              <a:t>results</a:t>
            </a:r>
            <a:r>
              <a:rPr lang="da-DK" sz="2800" dirty="0"/>
              <a:t> of AEXC </a:t>
            </a:r>
            <a:r>
              <a:rPr lang="da-DK" sz="2800" dirty="0" err="1"/>
              <a:t>we</a:t>
            </a:r>
            <a:r>
              <a:rPr lang="da-DK" sz="2800" dirty="0"/>
              <a:t> </a:t>
            </a:r>
            <a:r>
              <a:rPr lang="da-DK" sz="2800" dirty="0" err="1"/>
              <a:t>saw</a:t>
            </a:r>
            <a:r>
              <a:rPr lang="da-DK" sz="2800" dirty="0"/>
              <a:t> the </a:t>
            </a:r>
            <a:r>
              <a:rPr lang="da-DK" sz="2800" dirty="0" err="1"/>
              <a:t>highest</a:t>
            </a:r>
            <a:r>
              <a:rPr lang="da-DK" sz="2800" dirty="0"/>
              <a:t> </a:t>
            </a:r>
            <a:r>
              <a:rPr lang="da-DK" sz="2800" dirty="0" err="1"/>
              <a:t>lactase</a:t>
            </a:r>
            <a:r>
              <a:rPr lang="da-DK" sz="2800" dirty="0"/>
              <a:t> </a:t>
            </a:r>
            <a:r>
              <a:rPr lang="da-DK" sz="2800" dirty="0" err="1"/>
              <a:t>activity</a:t>
            </a:r>
            <a:r>
              <a:rPr lang="da-DK" sz="2800" dirty="0"/>
              <a:t> in the </a:t>
            </a:r>
            <a:r>
              <a:rPr lang="da-DK" sz="2800" dirty="0" err="1"/>
              <a:t>eluate</a:t>
            </a:r>
            <a:r>
              <a:rPr lang="da-DK" sz="2800" dirty="0"/>
              <a:t> 25% and the </a:t>
            </a:r>
            <a:r>
              <a:rPr lang="da-DK" sz="2800" dirty="0" err="1"/>
              <a:t>highest</a:t>
            </a:r>
            <a:r>
              <a:rPr lang="da-DK" sz="2800" dirty="0"/>
              <a:t> </a:t>
            </a:r>
            <a:r>
              <a:rPr lang="da-DK" sz="2800" dirty="0" err="1"/>
              <a:t>amount</a:t>
            </a:r>
            <a:r>
              <a:rPr lang="da-DK" sz="2800" dirty="0"/>
              <a:t> of </a:t>
            </a:r>
            <a:r>
              <a:rPr lang="da-DK" sz="2800" dirty="0" err="1"/>
              <a:t>lactase</a:t>
            </a:r>
            <a:r>
              <a:rPr lang="da-DK" sz="2800" dirty="0"/>
              <a:t> in SDS – PAGE in the </a:t>
            </a:r>
            <a:r>
              <a:rPr lang="da-DK" sz="2800" dirty="0" err="1"/>
              <a:t>eluate</a:t>
            </a:r>
            <a:r>
              <a:rPr lang="da-DK" sz="2800" dirty="0"/>
              <a:t> 25%. </a:t>
            </a:r>
            <a:r>
              <a:rPr lang="da-DK" sz="2800" dirty="0" err="1"/>
              <a:t>Meaning</a:t>
            </a:r>
            <a:r>
              <a:rPr lang="da-DK" sz="2800" dirty="0"/>
              <a:t> </a:t>
            </a:r>
            <a:r>
              <a:rPr lang="da-DK" sz="2800" dirty="0" err="1"/>
              <a:t>we</a:t>
            </a:r>
            <a:r>
              <a:rPr lang="da-DK" sz="2800" dirty="0"/>
              <a:t> </a:t>
            </a:r>
            <a:r>
              <a:rPr lang="da-DK" sz="2800" dirty="0" err="1"/>
              <a:t>succesfully</a:t>
            </a:r>
            <a:r>
              <a:rPr lang="da-DK" sz="2800" dirty="0"/>
              <a:t> </a:t>
            </a:r>
            <a:r>
              <a:rPr lang="da-DK" sz="2800" dirty="0" err="1"/>
              <a:t>purified</a:t>
            </a:r>
            <a:r>
              <a:rPr lang="da-DK" sz="2800" dirty="0"/>
              <a:t> the </a:t>
            </a:r>
            <a:r>
              <a:rPr lang="da-DK" sz="2800" dirty="0" err="1"/>
              <a:t>lactase</a:t>
            </a:r>
            <a:r>
              <a:rPr lang="da-DK" sz="2800" dirty="0"/>
              <a:t> in the </a:t>
            </a:r>
            <a:r>
              <a:rPr lang="da-DK" sz="2800" dirty="0" err="1"/>
              <a:t>lysate</a:t>
            </a:r>
            <a:r>
              <a:rPr lang="da-DK" sz="2800" dirty="0"/>
              <a:t>.</a:t>
            </a:r>
          </a:p>
          <a:p>
            <a:endParaRPr lang="da-DK" sz="2800" dirty="0"/>
          </a:p>
          <a:p>
            <a:r>
              <a:rPr lang="da-DK" sz="2800" dirty="0"/>
              <a:t>The </a:t>
            </a:r>
            <a:r>
              <a:rPr lang="da-DK" sz="2800" dirty="0" err="1"/>
              <a:t>eluate</a:t>
            </a:r>
            <a:r>
              <a:rPr lang="da-DK" sz="2800" dirty="0"/>
              <a:t> 25% is </a:t>
            </a:r>
            <a:r>
              <a:rPr lang="da-DK" sz="2800" dirty="0" err="1"/>
              <a:t>suitable</a:t>
            </a:r>
            <a:r>
              <a:rPr lang="da-DK" sz="2800" dirty="0"/>
              <a:t> for </a:t>
            </a:r>
            <a:r>
              <a:rPr lang="da-DK" sz="2800" dirty="0" err="1"/>
              <a:t>downstream</a:t>
            </a:r>
            <a:r>
              <a:rPr lang="da-DK" sz="2800" dirty="0"/>
              <a:t> </a:t>
            </a:r>
            <a:r>
              <a:rPr lang="da-DK" sz="2800" dirty="0" err="1"/>
              <a:t>process</a:t>
            </a:r>
            <a:r>
              <a:rPr lang="da-DK" sz="2800" dirty="0"/>
              <a:t> and </a:t>
            </a:r>
            <a:r>
              <a:rPr lang="da-DK" sz="2800" dirty="0" err="1"/>
              <a:t>further</a:t>
            </a:r>
            <a:r>
              <a:rPr lang="da-DK" sz="2800" dirty="0"/>
              <a:t> </a:t>
            </a:r>
            <a:r>
              <a:rPr lang="da-DK" sz="2800" dirty="0" err="1"/>
              <a:t>purificataion</a:t>
            </a:r>
            <a:r>
              <a:rPr lang="da-DK" sz="2800" dirty="0"/>
              <a:t> of </a:t>
            </a:r>
            <a:r>
              <a:rPr lang="da-DK" sz="2800" dirty="0" err="1"/>
              <a:t>lactase</a:t>
            </a:r>
            <a:r>
              <a:rPr lang="da-DK" sz="2800" dirty="0"/>
              <a:t>, </a:t>
            </a:r>
            <a:r>
              <a:rPr lang="da-DK" sz="2800" dirty="0" err="1"/>
              <a:t>because</a:t>
            </a:r>
            <a:r>
              <a:rPr lang="da-DK" sz="2800" dirty="0"/>
              <a:t> </a:t>
            </a:r>
            <a:r>
              <a:rPr lang="da-DK" sz="2800" dirty="0" err="1"/>
              <a:t>according</a:t>
            </a:r>
            <a:r>
              <a:rPr lang="da-DK" sz="2800" dirty="0"/>
              <a:t> to </a:t>
            </a:r>
            <a:r>
              <a:rPr lang="da-DK" sz="2800" dirty="0" err="1"/>
              <a:t>photometry</a:t>
            </a:r>
            <a:r>
              <a:rPr lang="da-DK" sz="2800" dirty="0"/>
              <a:t> and SDS – PAGE </a:t>
            </a:r>
            <a:r>
              <a:rPr lang="da-DK" sz="2800" dirty="0" err="1"/>
              <a:t>this</a:t>
            </a:r>
            <a:r>
              <a:rPr lang="da-DK" sz="2800" dirty="0"/>
              <a:t> is the sample </a:t>
            </a:r>
            <a:r>
              <a:rPr lang="da-DK" sz="2800" dirty="0" err="1"/>
              <a:t>that</a:t>
            </a:r>
            <a:r>
              <a:rPr lang="da-DK" sz="2800" dirty="0"/>
              <a:t> </a:t>
            </a:r>
            <a:r>
              <a:rPr lang="da-DK" sz="2800" dirty="0" err="1"/>
              <a:t>contains</a:t>
            </a:r>
            <a:r>
              <a:rPr lang="da-DK" sz="2800" dirty="0"/>
              <a:t> the most </a:t>
            </a:r>
            <a:r>
              <a:rPr lang="da-DK" sz="2800" dirty="0" err="1"/>
              <a:t>lactase</a:t>
            </a:r>
            <a:r>
              <a:rPr lang="da-DK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3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Thank</a:t>
            </a:r>
            <a:r>
              <a:rPr lang="sk-SK" b="1" dirty="0"/>
              <a:t> </a:t>
            </a:r>
            <a:r>
              <a:rPr lang="sk-SK" b="1" dirty="0" err="1"/>
              <a:t>you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attention</a:t>
            </a:r>
            <a:r>
              <a:rPr lang="sk-SK" b="1" dirty="0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1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110" y="145317"/>
            <a:ext cx="10515600" cy="1325563"/>
          </a:xfrm>
        </p:spPr>
        <p:txBody>
          <a:bodyPr/>
          <a:lstStyle/>
          <a:p>
            <a:r>
              <a:rPr lang="sk-SK" b="1" dirty="0"/>
              <a:t>G</a:t>
            </a:r>
            <a:r>
              <a:rPr lang="en-US" b="1" dirty="0" err="1"/>
              <a:t>roup</a:t>
            </a:r>
            <a:r>
              <a:rPr lang="sk-SK" b="1" dirty="0"/>
              <a:t> 13</a:t>
            </a:r>
            <a:r>
              <a:rPr lang="en-US" b="1" dirty="0"/>
              <a:t> presentation of group 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Zoi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Chioni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Greek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Tessa J. Ramskov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Danish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000000"/>
                </a:solidFill>
                <a:sym typeface="Calibri"/>
              </a:rPr>
              <a:t>Lucie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Zoubkava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000000"/>
                </a:solidFill>
                <a:sym typeface="Calibri"/>
              </a:rPr>
              <a:t>Czech</a:t>
            </a:r>
            <a:r>
              <a:rPr lang="sk-SK" dirty="0">
                <a:solidFill>
                  <a:srgbClr val="000000"/>
                </a:solidFill>
                <a:sym typeface="Calibri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Calibri"/>
              </a:rPr>
              <a:t>Republic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461618" y="317774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61618" y="4557365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28" name="Picture 4" descr="Danmarks flag | Nordisk Samarbejde">
            <a:extLst>
              <a:ext uri="{FF2B5EF4-FFF2-40B4-BE49-F238E27FC236}">
                <a16:creationId xmlns:a16="http://schemas.microsoft.com/office/drawing/2014/main" id="{F6527F00-48BE-6728-1871-A7FF2F1C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8" y="3035792"/>
            <a:ext cx="1645293" cy="12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502E7BD-889B-7462-076A-F70BE50B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8" y="1591459"/>
            <a:ext cx="1634382" cy="10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the Czech Republic - Wikipedia">
            <a:extLst>
              <a:ext uri="{FF2B5EF4-FFF2-40B4-BE49-F238E27FC236}">
                <a16:creationId xmlns:a16="http://schemas.microsoft.com/office/drawing/2014/main" id="{2A51E9AF-68F6-9A3B-D64B-0DB65998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8" y="4529445"/>
            <a:ext cx="1748582" cy="11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556C68A-1A6D-1D96-9819-9CD3CE9ABC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158" r="20400"/>
          <a:stretch>
            <a:fillRect/>
          </a:stretch>
        </p:blipFill>
        <p:spPr>
          <a:xfrm rot="5400000">
            <a:off x="7090958" y="1434656"/>
            <a:ext cx="4153708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b="1" dirty="0"/>
              <a:t>PARTICLE FREE LYSATE – </a:t>
            </a:r>
            <a:r>
              <a:rPr lang="sk-SK" b="1" dirty="0" err="1"/>
              <a:t>o-NPG-test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56735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854" cy="1325563"/>
          </a:xfrm>
        </p:spPr>
        <p:txBody>
          <a:bodyPr/>
          <a:lstStyle/>
          <a:p>
            <a:r>
              <a:rPr lang="sk-SK" b="1" dirty="0"/>
              <a:t>O-NPG-TEST </a:t>
            </a:r>
            <a:r>
              <a:rPr lang="sk-SK" b="1" dirty="0" err="1"/>
              <a:t>of</a:t>
            </a:r>
            <a:r>
              <a:rPr lang="sk-SK" b="1" dirty="0"/>
              <a:t> 1:10 </a:t>
            </a:r>
            <a:r>
              <a:rPr lang="sk-SK" b="1" dirty="0" err="1"/>
              <a:t>diluted</a:t>
            </a:r>
            <a:r>
              <a:rPr lang="sk-SK" b="1" dirty="0"/>
              <a:t> </a:t>
            </a:r>
            <a:r>
              <a:rPr lang="sk-SK" b="1" dirty="0" err="1"/>
              <a:t>Particle</a:t>
            </a:r>
            <a:r>
              <a:rPr lang="sk-SK" b="1" dirty="0"/>
              <a:t> </a:t>
            </a:r>
            <a:r>
              <a:rPr lang="sk-SK" b="1" dirty="0" err="1"/>
              <a:t>Free</a:t>
            </a:r>
            <a:r>
              <a:rPr lang="sk-SK" b="1" dirty="0"/>
              <a:t> </a:t>
            </a:r>
            <a:r>
              <a:rPr lang="sk-SK" b="1" dirty="0" err="1"/>
              <a:t>Lysate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937548" y="1692843"/>
            <a:ext cx="83554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Test 50 </a:t>
            </a:r>
            <a:r>
              <a:rPr lang="sk-SK" sz="2800" dirty="0">
                <a:sym typeface="Symbol"/>
              </a:rPr>
              <a:t>L </a:t>
            </a:r>
            <a:r>
              <a:rPr lang="sk-SK" sz="2800" dirty="0" err="1">
                <a:sym typeface="Symbol"/>
              </a:rPr>
              <a:t>supernatant</a:t>
            </a:r>
            <a:r>
              <a:rPr lang="sk-SK" sz="2800" dirty="0">
                <a:sym typeface="Symbol"/>
              </a:rPr>
              <a:t> + 500 L </a:t>
            </a:r>
            <a:r>
              <a:rPr lang="sk-SK" sz="2800" dirty="0" err="1">
                <a:sym typeface="Symbol"/>
              </a:rPr>
              <a:t>o-NPG-solution</a:t>
            </a:r>
            <a:r>
              <a:rPr lang="sk-SK" sz="2800" dirty="0">
                <a:sym typeface="Symbol"/>
              </a:rPr>
              <a:t>.</a:t>
            </a:r>
          </a:p>
          <a:p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Observation</a:t>
            </a:r>
            <a:r>
              <a:rPr lang="sk-SK" sz="2800" b="1" dirty="0"/>
              <a:t>: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saw</a:t>
            </a:r>
            <a:r>
              <a:rPr lang="sk-SK" sz="2800" dirty="0"/>
              <a:t> a </a:t>
            </a:r>
            <a:r>
              <a:rPr lang="sk-SK" sz="2800" dirty="0" err="1"/>
              <a:t>dominant</a:t>
            </a:r>
            <a:r>
              <a:rPr lang="sk-SK" sz="2800" dirty="0"/>
              <a:t> </a:t>
            </a:r>
            <a:r>
              <a:rPr lang="sk-SK" sz="2800" dirty="0" err="1"/>
              <a:t>yellow</a:t>
            </a:r>
            <a:r>
              <a:rPr lang="sk-SK" sz="2800" dirty="0"/>
              <a:t> </a:t>
            </a:r>
            <a:r>
              <a:rPr lang="sk-SK" sz="2800" dirty="0" err="1"/>
              <a:t>colour</a:t>
            </a: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Evaluation</a:t>
            </a:r>
            <a:r>
              <a:rPr lang="sk-SK" sz="2800" b="1" dirty="0"/>
              <a:t>: </a:t>
            </a:r>
            <a:r>
              <a:rPr lang="sk-SK" sz="2800" dirty="0" err="1">
                <a:sym typeface="Symbol"/>
              </a:rPr>
              <a:t>The</a:t>
            </a:r>
            <a:r>
              <a:rPr lang="sk-SK" sz="2800" dirty="0">
                <a:sym typeface="Symbol"/>
              </a:rPr>
              <a:t> </a:t>
            </a:r>
            <a:r>
              <a:rPr lang="sk-SK" sz="2800" dirty="0" err="1">
                <a:sym typeface="Symbol"/>
              </a:rPr>
              <a:t>bond</a:t>
            </a:r>
            <a:r>
              <a:rPr lang="sk-SK" sz="2800" dirty="0">
                <a:sym typeface="Symbol"/>
              </a:rPr>
              <a:t> </a:t>
            </a:r>
            <a:r>
              <a:rPr lang="sk-SK" sz="2800" dirty="0" err="1">
                <a:sym typeface="Symbol"/>
              </a:rPr>
              <a:t>between</a:t>
            </a:r>
            <a:r>
              <a:rPr lang="sk-SK" sz="2800" dirty="0">
                <a:sym typeface="Symbol"/>
              </a:rPr>
              <a:t> D-</a:t>
            </a:r>
            <a:r>
              <a:rPr lang="sk-SK" sz="2800" dirty="0" err="1">
                <a:sym typeface="Symbol"/>
              </a:rPr>
              <a:t>galactose</a:t>
            </a:r>
            <a:r>
              <a:rPr lang="sk-SK" sz="2800" dirty="0">
                <a:sym typeface="Symbol"/>
              </a:rPr>
              <a:t> and </a:t>
            </a:r>
            <a:r>
              <a:rPr lang="sk-SK" sz="2800" dirty="0" err="1">
                <a:sym typeface="Symbol"/>
              </a:rPr>
              <a:t>Ortho-nitrophenol</a:t>
            </a:r>
            <a:r>
              <a:rPr lang="sk-SK" sz="2800" dirty="0">
                <a:sym typeface="Symbol"/>
              </a:rPr>
              <a:t> </a:t>
            </a:r>
            <a:r>
              <a:rPr lang="sk-SK" sz="2800" dirty="0" err="1">
                <a:sym typeface="Symbol"/>
              </a:rPr>
              <a:t>was</a:t>
            </a:r>
            <a:r>
              <a:rPr lang="sk-SK" sz="2800" dirty="0">
                <a:sym typeface="Symbol"/>
              </a:rPr>
              <a:t> </a:t>
            </a:r>
            <a:r>
              <a:rPr lang="sk-SK" sz="2800" dirty="0" err="1">
                <a:sym typeface="Symbol"/>
              </a:rPr>
              <a:t>broken</a:t>
            </a:r>
            <a:r>
              <a:rPr lang="sk-SK" sz="2800" dirty="0">
                <a:sym typeface="Symbol"/>
              </a:rPr>
              <a:t> </a:t>
            </a:r>
            <a:r>
              <a:rPr lang="sk-SK" sz="2800" dirty="0" err="1">
                <a:sym typeface="Symbol"/>
              </a:rPr>
              <a:t>down</a:t>
            </a:r>
            <a:r>
              <a:rPr lang="sk-SK" sz="2800" dirty="0">
                <a:sym typeface="Symbol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 err="1"/>
              <a:t>Conclusion</a:t>
            </a:r>
            <a:r>
              <a:rPr lang="sk-SK" sz="2800" b="1" dirty="0"/>
              <a:t>: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lactase</a:t>
            </a:r>
            <a:r>
              <a:rPr lang="sk-SK" sz="2800" dirty="0"/>
              <a:t> </a:t>
            </a:r>
            <a:r>
              <a:rPr lang="sk-SK" sz="2800" dirty="0" err="1"/>
              <a:t>was</a:t>
            </a:r>
            <a:r>
              <a:rPr lang="sk-SK" sz="2800" dirty="0"/>
              <a:t> </a:t>
            </a:r>
            <a:r>
              <a:rPr lang="sk-SK" sz="2800" dirty="0" err="1"/>
              <a:t>present</a:t>
            </a:r>
            <a:r>
              <a:rPr lang="sk-SK" sz="2800" dirty="0"/>
              <a:t> in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lysate</a:t>
            </a:r>
            <a:r>
              <a:rPr lang="sk-SK" sz="2800" dirty="0"/>
              <a:t> and </a:t>
            </a:r>
            <a:r>
              <a:rPr lang="sk-SK" sz="2800" dirty="0" err="1"/>
              <a:t>we</a:t>
            </a:r>
            <a:r>
              <a:rPr lang="sk-SK" sz="2800" dirty="0"/>
              <a:t> </a:t>
            </a:r>
            <a:r>
              <a:rPr lang="sk-SK" sz="2800" dirty="0" err="1"/>
              <a:t>can</a:t>
            </a:r>
            <a:r>
              <a:rPr lang="sk-SK" sz="2800" dirty="0"/>
              <a:t> </a:t>
            </a:r>
            <a:r>
              <a:rPr lang="sk-SK" sz="2800" dirty="0" err="1"/>
              <a:t>start</a:t>
            </a:r>
            <a:r>
              <a:rPr lang="sk-SK" sz="2800" dirty="0"/>
              <a:t> AEXC.</a:t>
            </a: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</p:txBody>
      </p:sp>
      <p:sp>
        <p:nvSpPr>
          <p:cNvPr id="6" name="Obdĺžnik 5"/>
          <p:cNvSpPr/>
          <p:nvPr/>
        </p:nvSpPr>
        <p:spPr>
          <a:xfrm>
            <a:off x="9355015" y="2453054"/>
            <a:ext cx="2417885" cy="3446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9611587" y="3886876"/>
            <a:ext cx="18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Picture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cuvette</a:t>
            </a:r>
            <a:endParaRPr lang="sk-S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733AD70-80A7-DC30-BEBF-AE0BE716D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96" t="7792" r="27917" b="40562"/>
          <a:stretch>
            <a:fillRect/>
          </a:stretch>
        </p:blipFill>
        <p:spPr>
          <a:xfrm>
            <a:off x="9293023" y="2451864"/>
            <a:ext cx="2698085" cy="35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ANION EXCHANGE CHROMATOGRAPHY (AEXC) – </a:t>
            </a:r>
            <a:r>
              <a:rPr lang="sk-SK" b="1" dirty="0" err="1"/>
              <a:t>o-NPG</a:t>
            </a:r>
            <a:r>
              <a:rPr lang="sk-SK" b="1" dirty="0"/>
              <a:t> + </a:t>
            </a:r>
            <a:r>
              <a:rPr lang="sk-SK" b="1" dirty="0" err="1"/>
              <a:t>photometer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24204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ANION EXCHANGE CHROMATOGRAPHY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46274" y="1339431"/>
            <a:ext cx="10836841" cy="1556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/>
              <a:t>O-NPG-test</a:t>
            </a:r>
            <a:r>
              <a:rPr lang="sk-SK" dirty="0"/>
              <a:t> </a:t>
            </a:r>
            <a:r>
              <a:rPr lang="sk-SK" dirty="0" err="1"/>
              <a:t>measured</a:t>
            </a:r>
            <a:r>
              <a:rPr lang="sk-SK" dirty="0"/>
              <a:t> by </a:t>
            </a:r>
            <a:r>
              <a:rPr lang="sk-SK" dirty="0" err="1"/>
              <a:t>photometer</a:t>
            </a:r>
            <a:r>
              <a:rPr lang="sk-SK" dirty="0"/>
              <a:t> – 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measurement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Test 50 </a:t>
            </a:r>
            <a:r>
              <a:rPr lang="sk-SK" dirty="0">
                <a:sym typeface="Symbol"/>
              </a:rPr>
              <a:t>L </a:t>
            </a:r>
            <a:r>
              <a:rPr lang="sk-SK" dirty="0" err="1">
                <a:sym typeface="Symbol"/>
              </a:rPr>
              <a:t>eluate</a:t>
            </a:r>
            <a:r>
              <a:rPr lang="sk-SK" dirty="0">
                <a:sym typeface="Symbol"/>
              </a:rPr>
              <a:t> + 800 L </a:t>
            </a:r>
            <a:r>
              <a:rPr lang="sk-SK" dirty="0" err="1">
                <a:sym typeface="Symbol"/>
              </a:rPr>
              <a:t>o-NPG-solution</a:t>
            </a:r>
            <a:r>
              <a:rPr lang="sk-SK" dirty="0">
                <a:sym typeface="Symbol"/>
              </a:rPr>
              <a:t>.</a:t>
            </a:r>
            <a:endParaRPr lang="sk-SK" b="1" dirty="0">
              <a:sym typeface="Symbol"/>
            </a:endParaRPr>
          </a:p>
          <a:p>
            <a:endParaRPr lang="sk-SK" b="1" dirty="0">
              <a:sym typeface="Symbol"/>
            </a:endParaRPr>
          </a:p>
        </p:txBody>
      </p:sp>
      <p:graphicFrame>
        <p:nvGraphicFramePr>
          <p:cNvPr id="6" name="Graphique 6">
            <a:extLst>
              <a:ext uri="{FF2B5EF4-FFF2-40B4-BE49-F238E27FC236}">
                <a16:creationId xmlns:a16="http://schemas.microsoft.com/office/drawing/2014/main" id="{C77FCBDF-5BB4-4FA0-226A-8D8B22AE1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048163"/>
              </p:ext>
            </p:extLst>
          </p:nvPr>
        </p:nvGraphicFramePr>
        <p:xfrm>
          <a:off x="5377115" y="2338569"/>
          <a:ext cx="6675209" cy="391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F42A54E5-CD20-ABDD-7C4A-76835BD22A21}"/>
              </a:ext>
            </a:extLst>
          </p:cNvPr>
          <p:cNvSpPr txBox="1"/>
          <p:nvPr/>
        </p:nvSpPr>
        <p:spPr>
          <a:xfrm>
            <a:off x="554476" y="2436371"/>
            <a:ext cx="4634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err="1">
                <a:sym typeface="Symbol"/>
              </a:rPr>
              <a:t>Observation</a:t>
            </a:r>
            <a:r>
              <a:rPr lang="sk-SK" b="1" dirty="0">
                <a:sym typeface="Symbol"/>
              </a:rPr>
              <a:t>: </a:t>
            </a:r>
            <a:r>
              <a:rPr lang="sk-SK" dirty="0" err="1">
                <a:sym typeface="Symbol"/>
              </a:rPr>
              <a:t>we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saw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an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increase</a:t>
            </a:r>
            <a:r>
              <a:rPr lang="sk-SK" dirty="0">
                <a:sym typeface="Symbol"/>
              </a:rPr>
              <a:t> in </a:t>
            </a:r>
            <a:r>
              <a:rPr lang="sk-SK" dirty="0" err="1">
                <a:sym typeface="Symbol"/>
              </a:rPr>
              <a:t>the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absorbtion</a:t>
            </a:r>
            <a:r>
              <a:rPr lang="sk-SK" dirty="0">
                <a:sym typeface="Symbol"/>
              </a:rPr>
              <a:t> in </a:t>
            </a:r>
            <a:r>
              <a:rPr lang="sk-SK" dirty="0" err="1">
                <a:sym typeface="Symbol"/>
              </a:rPr>
              <a:t>the</a:t>
            </a:r>
            <a:r>
              <a:rPr lang="sk-SK" dirty="0">
                <a:sym typeface="Symbol"/>
              </a:rPr>
              <a:t> 25% </a:t>
            </a:r>
            <a:r>
              <a:rPr lang="sk-SK" dirty="0" err="1">
                <a:sym typeface="Symbol"/>
              </a:rPr>
              <a:t>eluate</a:t>
            </a:r>
            <a:r>
              <a:rPr lang="sk-SK" dirty="0">
                <a:sym typeface="Symbol"/>
              </a:rPr>
              <a:t> and a </a:t>
            </a:r>
            <a:r>
              <a:rPr lang="sk-SK" dirty="0" err="1">
                <a:sym typeface="Symbol"/>
              </a:rPr>
              <a:t>high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absorbtion</a:t>
            </a:r>
            <a:r>
              <a:rPr lang="sk-SK" dirty="0">
                <a:sym typeface="Symbol"/>
              </a:rPr>
              <a:t> in </a:t>
            </a:r>
            <a:r>
              <a:rPr lang="sk-SK" dirty="0" err="1">
                <a:sym typeface="Symbol"/>
              </a:rPr>
              <a:t>the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loading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flow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through</a:t>
            </a:r>
            <a:r>
              <a:rPr lang="sk-SK" dirty="0">
                <a:sym typeface="Symbol"/>
              </a:rPr>
              <a:t>, </a:t>
            </a:r>
            <a:r>
              <a:rPr lang="sk-SK" dirty="0" err="1">
                <a:sym typeface="Symbol"/>
              </a:rPr>
              <a:t>but</a:t>
            </a:r>
            <a:r>
              <a:rPr lang="sk-SK" dirty="0">
                <a:sym typeface="Symbol"/>
              </a:rPr>
              <a:t> no </a:t>
            </a:r>
            <a:r>
              <a:rPr lang="sk-SK" dirty="0" err="1">
                <a:sym typeface="Symbol"/>
              </a:rPr>
              <a:t>increase</a:t>
            </a:r>
            <a:r>
              <a:rPr lang="sk-SK" dirty="0">
                <a:sym typeface="Symbol"/>
              </a:rPr>
              <a:t>.</a:t>
            </a:r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B062D45-ABF2-46E4-71AA-0CD6F8F79E75}"/>
              </a:ext>
            </a:extLst>
          </p:cNvPr>
          <p:cNvSpPr txBox="1"/>
          <p:nvPr/>
        </p:nvSpPr>
        <p:spPr>
          <a:xfrm>
            <a:off x="554476" y="3782219"/>
            <a:ext cx="4634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err="1">
                <a:sym typeface="Symbol"/>
              </a:rPr>
              <a:t>Evaluation</a:t>
            </a:r>
            <a:r>
              <a:rPr lang="sk-SK" b="1" dirty="0">
                <a:sym typeface="Symbol"/>
              </a:rPr>
              <a:t>: </a:t>
            </a:r>
            <a:r>
              <a:rPr lang="sk-SK" dirty="0" err="1">
                <a:sym typeface="Symbol"/>
              </a:rPr>
              <a:t>this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means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the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enzymatic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activity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was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highest</a:t>
            </a:r>
            <a:r>
              <a:rPr lang="sk-SK" dirty="0">
                <a:sym typeface="Symbol"/>
              </a:rPr>
              <a:t> in </a:t>
            </a:r>
            <a:r>
              <a:rPr lang="sk-SK" dirty="0" err="1">
                <a:sym typeface="Symbol"/>
              </a:rPr>
              <a:t>the</a:t>
            </a:r>
            <a:r>
              <a:rPr lang="sk-SK" dirty="0">
                <a:sym typeface="Symbol"/>
              </a:rPr>
              <a:t> 25% </a:t>
            </a:r>
            <a:r>
              <a:rPr lang="sk-SK" dirty="0" err="1">
                <a:sym typeface="Symbol"/>
              </a:rPr>
              <a:t>eluate</a:t>
            </a:r>
            <a:r>
              <a:rPr lang="sk-SK" dirty="0">
                <a:sym typeface="Symbol"/>
              </a:rPr>
              <a:t> and </a:t>
            </a:r>
            <a:r>
              <a:rPr lang="sk-SK" dirty="0" err="1">
                <a:sym typeface="Symbol"/>
              </a:rPr>
              <a:t>there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was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little</a:t>
            </a:r>
            <a:r>
              <a:rPr lang="sk-SK" dirty="0">
                <a:sym typeface="Symbol"/>
              </a:rPr>
              <a:t> to no </a:t>
            </a:r>
            <a:r>
              <a:rPr lang="sk-SK" dirty="0" err="1">
                <a:sym typeface="Symbol"/>
              </a:rPr>
              <a:t>activity</a:t>
            </a:r>
            <a:r>
              <a:rPr lang="sk-SK" dirty="0">
                <a:sym typeface="Symbol"/>
              </a:rPr>
              <a:t> in </a:t>
            </a:r>
            <a:r>
              <a:rPr lang="sk-SK" dirty="0" err="1">
                <a:sym typeface="Symbol"/>
              </a:rPr>
              <a:t>the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others</a:t>
            </a:r>
            <a:r>
              <a:rPr lang="sk-SK" dirty="0">
                <a:sym typeface="Symbol"/>
              </a:rPr>
              <a:t>. </a:t>
            </a:r>
            <a:r>
              <a:rPr lang="sk-SK" dirty="0" err="1">
                <a:sym typeface="Symbol"/>
              </a:rPr>
              <a:t>We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believe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the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loading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flow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trough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might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be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too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high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because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we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blanked</a:t>
            </a:r>
            <a:r>
              <a:rPr lang="sk-SK" dirty="0">
                <a:sym typeface="Symbol"/>
              </a:rPr>
              <a:t> </a:t>
            </a:r>
            <a:r>
              <a:rPr lang="sk-SK" dirty="0" err="1">
                <a:sym typeface="Symbol"/>
              </a:rPr>
              <a:t>it</a:t>
            </a:r>
            <a:r>
              <a:rPr lang="sk-SK" dirty="0">
                <a:sym typeface="Symbol"/>
              </a:rPr>
              <a:t>.</a:t>
            </a:r>
            <a:endParaRPr lang="sk-SK" dirty="0"/>
          </a:p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2AD347A-8C45-BB73-85B8-8D0EB4BDAE16}"/>
              </a:ext>
            </a:extLst>
          </p:cNvPr>
          <p:cNvSpPr txBox="1"/>
          <p:nvPr/>
        </p:nvSpPr>
        <p:spPr>
          <a:xfrm>
            <a:off x="554476" y="5518569"/>
            <a:ext cx="585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err="1"/>
              <a:t>Conclusion</a:t>
            </a:r>
            <a:r>
              <a:rPr lang="sk-SK" b="1" dirty="0"/>
              <a:t>: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in </a:t>
            </a:r>
            <a:r>
              <a:rPr lang="sk-SK" dirty="0" err="1"/>
              <a:t>eluate</a:t>
            </a:r>
            <a:r>
              <a:rPr lang="sk-SK" dirty="0"/>
              <a:t> 25%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23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SDS – PAGE – </a:t>
            </a:r>
            <a:r>
              <a:rPr lang="sk-SK" b="1" dirty="0" err="1"/>
              <a:t>gel</a:t>
            </a:r>
            <a:r>
              <a:rPr lang="sk-SK" b="1" dirty="0"/>
              <a:t> + </a:t>
            </a:r>
            <a:r>
              <a:rPr lang="sk-SK" b="1" dirty="0" err="1"/>
              <a:t>calibration</a:t>
            </a:r>
            <a:r>
              <a:rPr lang="sk-SK" b="1" dirty="0"/>
              <a:t> </a:t>
            </a:r>
            <a:r>
              <a:rPr lang="sk-SK" b="1" dirty="0" err="1"/>
              <a:t>line</a:t>
            </a:r>
            <a:r>
              <a:rPr lang="sk-SK" b="1" dirty="0"/>
              <a:t> (</a:t>
            </a:r>
            <a:r>
              <a:rPr lang="sk-SK" b="1" dirty="0" err="1"/>
              <a:t>purity</a:t>
            </a:r>
            <a:r>
              <a:rPr lang="sk-SK" b="1" dirty="0"/>
              <a:t>, </a:t>
            </a:r>
            <a:r>
              <a:rPr lang="sk-SK" b="1" dirty="0" err="1"/>
              <a:t>molecular</a:t>
            </a:r>
            <a:r>
              <a:rPr lang="sk-SK" b="1" dirty="0"/>
              <a:t> </a:t>
            </a:r>
            <a:r>
              <a:rPr lang="sk-SK" b="1" dirty="0" err="1"/>
              <a:t>weight</a:t>
            </a:r>
            <a:r>
              <a:rPr lang="sk-SK" b="1" dirty="0"/>
              <a:t> – </a:t>
            </a:r>
            <a:r>
              <a:rPr lang="sk-SK" b="1" dirty="0" err="1"/>
              <a:t>lactase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6273014" cy="4985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/>
              <a:t>MARKER</a:t>
            </a:r>
          </a:p>
          <a:p>
            <a:pPr marL="0" indent="0">
              <a:buNone/>
            </a:pPr>
            <a:r>
              <a:rPr lang="sk-SK" b="1" dirty="0"/>
              <a:t>S1: </a:t>
            </a:r>
            <a:r>
              <a:rPr lang="sk-SK" dirty="0" err="1"/>
              <a:t>lysate</a:t>
            </a:r>
            <a:r>
              <a:rPr lang="sk-SK" dirty="0"/>
              <a:t> (</a:t>
            </a:r>
            <a:r>
              <a:rPr lang="sk-SK" dirty="0" err="1"/>
              <a:t>dilution</a:t>
            </a:r>
            <a:r>
              <a:rPr lang="sk-SK" dirty="0"/>
              <a:t> </a:t>
            </a:r>
            <a:r>
              <a:rPr lang="sk-SK" dirty="0" err="1"/>
              <a:t>factor</a:t>
            </a:r>
            <a:r>
              <a:rPr lang="sk-SK" dirty="0"/>
              <a:t> 10)</a:t>
            </a:r>
          </a:p>
          <a:p>
            <a:pPr marL="0" indent="0">
              <a:buNone/>
            </a:pPr>
            <a:r>
              <a:rPr lang="sk-SK" b="1" dirty="0"/>
              <a:t>S2: </a:t>
            </a:r>
            <a:r>
              <a:rPr lang="sk-SK" dirty="0" err="1"/>
              <a:t>loading</a:t>
            </a:r>
            <a:r>
              <a:rPr lang="sk-SK" dirty="0"/>
              <a:t> </a:t>
            </a:r>
            <a:r>
              <a:rPr lang="sk-SK" dirty="0" err="1"/>
              <a:t>flow</a:t>
            </a:r>
            <a:r>
              <a:rPr lang="sk-SK" dirty="0"/>
              <a:t> </a:t>
            </a:r>
            <a:r>
              <a:rPr lang="sk-SK" dirty="0" err="1"/>
              <a:t>through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S3: </a:t>
            </a:r>
            <a:r>
              <a:rPr lang="sk-SK" dirty="0" err="1"/>
              <a:t>washing</a:t>
            </a:r>
            <a:r>
              <a:rPr lang="sk-SK" dirty="0"/>
              <a:t> step</a:t>
            </a:r>
          </a:p>
          <a:p>
            <a:pPr marL="0" indent="0">
              <a:buNone/>
            </a:pPr>
            <a:r>
              <a:rPr lang="sk-SK" b="1" dirty="0"/>
              <a:t>S4: </a:t>
            </a:r>
            <a:r>
              <a:rPr lang="sk-SK" dirty="0" err="1"/>
              <a:t>eluate</a:t>
            </a:r>
            <a:r>
              <a:rPr lang="sk-SK" dirty="0"/>
              <a:t> 10%</a:t>
            </a:r>
          </a:p>
          <a:p>
            <a:pPr marL="0" indent="0">
              <a:buNone/>
            </a:pPr>
            <a:r>
              <a:rPr lang="sk-SK" b="1" dirty="0"/>
              <a:t>S5: </a:t>
            </a:r>
            <a:r>
              <a:rPr lang="sk-SK" dirty="0" err="1"/>
              <a:t>eluate</a:t>
            </a:r>
            <a:r>
              <a:rPr lang="sk-SK" dirty="0"/>
              <a:t> 25%</a:t>
            </a:r>
          </a:p>
          <a:p>
            <a:pPr marL="0" indent="0">
              <a:buNone/>
            </a:pPr>
            <a:r>
              <a:rPr lang="sk-SK" b="1" dirty="0"/>
              <a:t>S6: </a:t>
            </a:r>
            <a:r>
              <a:rPr lang="sk-SK" dirty="0" err="1"/>
              <a:t>eluate</a:t>
            </a:r>
            <a:r>
              <a:rPr lang="sk-SK" dirty="0"/>
              <a:t> 100%</a:t>
            </a:r>
          </a:p>
          <a:p>
            <a:pPr marL="0" indent="0">
              <a:buNone/>
            </a:pP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saw</a:t>
            </a:r>
            <a:r>
              <a:rPr lang="sk-SK" dirty="0"/>
              <a:t> a </a:t>
            </a:r>
            <a:r>
              <a:rPr lang="sk-SK" dirty="0" err="1"/>
              <a:t>lot</a:t>
            </a:r>
            <a:r>
              <a:rPr lang="sk-SK" dirty="0"/>
              <a:t> of </a:t>
            </a:r>
            <a:r>
              <a:rPr lang="sk-SK" dirty="0" err="1"/>
              <a:t>proteins</a:t>
            </a:r>
            <a:r>
              <a:rPr lang="sk-SK" dirty="0"/>
              <a:t> in S1.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saw</a:t>
            </a:r>
            <a:r>
              <a:rPr lang="sk-SK" dirty="0"/>
              <a:t> a </a:t>
            </a:r>
            <a:r>
              <a:rPr lang="sk-SK" dirty="0" err="1"/>
              <a:t>lot</a:t>
            </a:r>
            <a:r>
              <a:rPr lang="sk-SK" dirty="0"/>
              <a:t> of </a:t>
            </a:r>
            <a:r>
              <a:rPr lang="sk-SK" dirty="0" err="1"/>
              <a:t>smaller</a:t>
            </a:r>
            <a:r>
              <a:rPr lang="sk-SK" dirty="0"/>
              <a:t> </a:t>
            </a:r>
            <a:r>
              <a:rPr lang="sk-SK" dirty="0" err="1"/>
              <a:t>proteins</a:t>
            </a:r>
            <a:r>
              <a:rPr lang="sk-SK" dirty="0"/>
              <a:t> in S2, S3 and S4, and a </a:t>
            </a:r>
            <a:r>
              <a:rPr lang="sk-SK" dirty="0" err="1"/>
              <a:t>lot</a:t>
            </a:r>
            <a:r>
              <a:rPr lang="sk-SK" dirty="0"/>
              <a:t> </a:t>
            </a:r>
            <a:r>
              <a:rPr lang="sk-SK" dirty="0" err="1"/>
              <a:t>bigger</a:t>
            </a:r>
            <a:r>
              <a:rPr lang="sk-SK" dirty="0"/>
              <a:t> </a:t>
            </a:r>
            <a:r>
              <a:rPr lang="sk-SK" dirty="0" err="1"/>
              <a:t>proteins</a:t>
            </a:r>
            <a:r>
              <a:rPr lang="sk-SK" dirty="0"/>
              <a:t> in S5. in S6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many</a:t>
            </a:r>
            <a:r>
              <a:rPr lang="sk-SK" dirty="0"/>
              <a:t> </a:t>
            </a:r>
            <a:r>
              <a:rPr lang="sk-SK" dirty="0" err="1"/>
              <a:t>proteins</a:t>
            </a:r>
            <a:r>
              <a:rPr lang="sk-SK" dirty="0"/>
              <a:t>.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CC6E22C-8734-DD67-1D70-BD8CB3CBD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-886691"/>
            <a:ext cx="4468091" cy="4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875D974-EF32-67B1-5760-B11BF878E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263" y="303138"/>
            <a:ext cx="5504625" cy="422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4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5851627" cy="4985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err="1"/>
              <a:t>Evaluation</a:t>
            </a:r>
            <a:r>
              <a:rPr lang="sk-SK" b="1" dirty="0"/>
              <a:t>:</a:t>
            </a:r>
          </a:p>
          <a:p>
            <a:pPr marL="0" indent="0">
              <a:buNone/>
            </a:pP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see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25% </a:t>
            </a:r>
            <a:r>
              <a:rPr lang="sk-SK" dirty="0" err="1"/>
              <a:t>elute</a:t>
            </a:r>
            <a:r>
              <a:rPr lang="sk-SK" dirty="0"/>
              <a:t>,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a </a:t>
            </a:r>
            <a:r>
              <a:rPr lang="sk-SK" dirty="0" err="1"/>
              <a:t>clear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just </a:t>
            </a:r>
            <a:r>
              <a:rPr lang="sk-SK" dirty="0" err="1"/>
              <a:t>above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100 </a:t>
            </a:r>
            <a:r>
              <a:rPr lang="sk-SK" dirty="0" err="1"/>
              <a:t>kDa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marker,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only</a:t>
            </a:r>
            <a:r>
              <a:rPr lang="sk-SK" dirty="0"/>
              <a:t> </a:t>
            </a:r>
            <a:r>
              <a:rPr lang="sk-SK" dirty="0" err="1"/>
              <a:t>asume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lactace</a:t>
            </a:r>
            <a:r>
              <a:rPr lang="sk-SK" dirty="0"/>
              <a:t>, </a:t>
            </a:r>
            <a:r>
              <a:rPr lang="sk-SK" dirty="0" err="1"/>
              <a:t>because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know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subunit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lactace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116 </a:t>
            </a:r>
            <a:r>
              <a:rPr lang="sk-SK" dirty="0" err="1"/>
              <a:t>kDa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see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a </a:t>
            </a:r>
            <a:r>
              <a:rPr lang="sk-SK" dirty="0" err="1"/>
              <a:t>weak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lysate</a:t>
            </a:r>
            <a:r>
              <a:rPr lang="sk-SK" dirty="0"/>
              <a:t>,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means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present</a:t>
            </a:r>
            <a:r>
              <a:rPr lang="sk-SK" dirty="0"/>
              <a:t>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err="1"/>
              <a:t>Conclusion</a:t>
            </a:r>
            <a:r>
              <a:rPr lang="sk-SK" b="1" dirty="0"/>
              <a:t>: </a:t>
            </a:r>
            <a:r>
              <a:rPr lang="sk-SK" dirty="0"/>
              <a:t>by AEXC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reduced</a:t>
            </a:r>
            <a:r>
              <a:rPr lang="sk-SK" dirty="0"/>
              <a:t> </a:t>
            </a:r>
            <a:r>
              <a:rPr lang="sk-SK" dirty="0" err="1"/>
              <a:t>the</a:t>
            </a:r>
            <a:br>
              <a:rPr lang="sk-SK" dirty="0"/>
            </a:br>
            <a:r>
              <a:rPr lang="sk-SK" dirty="0" err="1"/>
              <a:t>number</a:t>
            </a:r>
            <a:r>
              <a:rPr lang="sk-SK" dirty="0"/>
              <a:t> of </a:t>
            </a:r>
            <a:r>
              <a:rPr lang="sk-SK" dirty="0" err="1"/>
              <a:t>proteins</a:t>
            </a:r>
            <a:r>
              <a:rPr lang="sk-SK" dirty="0"/>
              <a:t> in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sample</a:t>
            </a:r>
            <a:r>
              <a:rPr lang="sk-SK" dirty="0"/>
              <a:t> </a:t>
            </a:r>
            <a:r>
              <a:rPr lang="sk-SK" dirty="0" err="1"/>
              <a:t>starting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3000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E6F6DA3-2627-C1AE-8245-FCF969B3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622" y="1541846"/>
            <a:ext cx="5349723" cy="41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04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5395</TotalTime>
  <Words>896</Words>
  <Application>Microsoft Office PowerPoint</Application>
  <PresentationFormat>Širokouhlá</PresentationFormat>
  <Paragraphs>95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Symbol</vt:lpstr>
      <vt:lpstr>Motív Office</vt:lpstr>
      <vt:lpstr>Summary of Results from  Group 13 Lactase Downstream Processing</vt:lpstr>
      <vt:lpstr>Group 13 presentation of group members</vt:lpstr>
      <vt:lpstr>Evaluation Steps of our Experiment</vt:lpstr>
      <vt:lpstr>O-NPG-TEST of 1:10 diluted Particle Free Lysate</vt:lpstr>
      <vt:lpstr>Evaluation Steps of our Experiment</vt:lpstr>
      <vt:lpstr>ANION EXCHANGE CHROMATOGRAPHY</vt:lpstr>
      <vt:lpstr>Evaluation Steps of our Experiment</vt:lpstr>
      <vt:lpstr>SDS - PAGE</vt:lpstr>
      <vt:lpstr>SDS - PAGE</vt:lpstr>
      <vt:lpstr>Evaluation of the SDS – PAGE </vt:lpstr>
      <vt:lpstr>Evaluation Steps of our Experiment</vt:lpstr>
      <vt:lpstr>RAW MILK TEST</vt:lpstr>
      <vt:lpstr>Evaluation Steps of our Experiment</vt:lpstr>
      <vt:lpstr>EVALUATION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Olejárová Daniela</cp:lastModifiedBy>
  <cp:revision>30</cp:revision>
  <dcterms:created xsi:type="dcterms:W3CDTF">2024-01-19T12:02:57Z</dcterms:created>
  <dcterms:modified xsi:type="dcterms:W3CDTF">2026-03-27T08:17:23Z</dcterms:modified>
</cp:coreProperties>
</file>