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9" r:id="rId3"/>
    <p:sldId id="270" r:id="rId4"/>
    <p:sldId id="271" r:id="rId5"/>
    <p:sldId id="278" r:id="rId6"/>
    <p:sldId id="272" r:id="rId7"/>
    <p:sldId id="281" r:id="rId8"/>
    <p:sldId id="273" r:id="rId9"/>
    <p:sldId id="283" r:id="rId10"/>
    <p:sldId id="274" r:id="rId11"/>
    <p:sldId id="282" r:id="rId12"/>
    <p:sldId id="275" r:id="rId13"/>
    <p:sldId id="284" r:id="rId14"/>
    <p:sldId id="280" r:id="rId15"/>
    <p:sldId id="276" r:id="rId16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64E45E-A519-BA48-A739-457BC2B25439}" v="130" dt="2026-03-26T17:15:10.3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0" autoAdjust="0"/>
    <p:restoredTop sz="94660"/>
  </p:normalViewPr>
  <p:slideViewPr>
    <p:cSldViewPr snapToGrid="0">
      <p:cViewPr>
        <p:scale>
          <a:sx n="111" d="100"/>
          <a:sy n="111" d="100"/>
        </p:scale>
        <p:origin x="752" y="6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n Bannov Pedersen" userId="5540ff7e-1b4e-4414-863f-fca07cc7d48d" providerId="ADAL" clId="{FC545667-E819-511B-AEAA-CA13B8E2669B}"/>
    <pc:docChg chg="undo custSel addSld delSld modSld">
      <pc:chgData name="Ivan Bannov Pedersen" userId="5540ff7e-1b4e-4414-863f-fca07cc7d48d" providerId="ADAL" clId="{FC545667-E819-511B-AEAA-CA13B8E2669B}" dt="2026-03-26T17:30:40.319" v="3101" actId="20577"/>
      <pc:docMkLst>
        <pc:docMk/>
      </pc:docMkLst>
      <pc:sldChg chg="modSp mod">
        <pc:chgData name="Ivan Bannov Pedersen" userId="5540ff7e-1b4e-4414-863f-fca07cc7d48d" providerId="ADAL" clId="{FC545667-E819-511B-AEAA-CA13B8E2669B}" dt="2026-03-25T10:49:38.625" v="2528" actId="20577"/>
        <pc:sldMkLst>
          <pc:docMk/>
          <pc:sldMk cId="3818798412" sldId="269"/>
        </pc:sldMkLst>
        <pc:spChg chg="mod">
          <ac:chgData name="Ivan Bannov Pedersen" userId="5540ff7e-1b4e-4414-863f-fca07cc7d48d" providerId="ADAL" clId="{FC545667-E819-511B-AEAA-CA13B8E2669B}" dt="2026-03-25T10:49:38.625" v="2528" actId="20577"/>
          <ac:spMkLst>
            <pc:docMk/>
            <pc:sldMk cId="3818798412" sldId="269"/>
            <ac:spMk id="3" creationId="{00000000-0000-0000-0000-000000000000}"/>
          </ac:spMkLst>
        </pc:spChg>
      </pc:sldChg>
      <pc:sldChg chg="modSp mod">
        <pc:chgData name="Ivan Bannov Pedersen" userId="5540ff7e-1b4e-4414-863f-fca07cc7d48d" providerId="ADAL" clId="{FC545667-E819-511B-AEAA-CA13B8E2669B}" dt="2026-03-26T17:22:54.524" v="3088" actId="20577"/>
        <pc:sldMkLst>
          <pc:docMk/>
          <pc:sldMk cId="158967820" sldId="271"/>
        </pc:sldMkLst>
        <pc:spChg chg="mod">
          <ac:chgData name="Ivan Bannov Pedersen" userId="5540ff7e-1b4e-4414-863f-fca07cc7d48d" providerId="ADAL" clId="{FC545667-E819-511B-AEAA-CA13B8E2669B}" dt="2026-03-26T17:22:54.524" v="3088" actId="20577"/>
          <ac:spMkLst>
            <pc:docMk/>
            <pc:sldMk cId="158967820" sldId="271"/>
            <ac:spMk id="4" creationId="{00000000-0000-0000-0000-000000000000}"/>
          </ac:spMkLst>
        </pc:spChg>
      </pc:sldChg>
      <pc:sldChg chg="addSp delSp modSp mod">
        <pc:chgData name="Ivan Bannov Pedersen" userId="5540ff7e-1b4e-4414-863f-fca07cc7d48d" providerId="ADAL" clId="{FC545667-E819-511B-AEAA-CA13B8E2669B}" dt="2026-03-26T17:15:51.456" v="3015"/>
        <pc:sldMkLst>
          <pc:docMk/>
          <pc:sldMk cId="452337905" sldId="272"/>
        </pc:sldMkLst>
        <pc:spChg chg="mod">
          <ac:chgData name="Ivan Bannov Pedersen" userId="5540ff7e-1b4e-4414-863f-fca07cc7d48d" providerId="ADAL" clId="{FC545667-E819-511B-AEAA-CA13B8E2669B}" dt="2026-03-25T10:13:05.963" v="1709" actId="790"/>
          <ac:spMkLst>
            <pc:docMk/>
            <pc:sldMk cId="452337905" sldId="272"/>
            <ac:spMk id="2" creationId="{00000000-0000-0000-0000-000000000000}"/>
          </ac:spMkLst>
        </pc:spChg>
        <pc:spChg chg="mod">
          <ac:chgData name="Ivan Bannov Pedersen" userId="5540ff7e-1b4e-4414-863f-fca07cc7d48d" providerId="ADAL" clId="{FC545667-E819-511B-AEAA-CA13B8E2669B}" dt="2026-03-25T10:13:05.963" v="1709" actId="790"/>
          <ac:spMkLst>
            <pc:docMk/>
            <pc:sldMk cId="452337905" sldId="272"/>
            <ac:spMk id="3" creationId="{00000000-0000-0000-0000-000000000000}"/>
          </ac:spMkLst>
        </pc:spChg>
        <pc:spChg chg="add del mod">
          <ac:chgData name="Ivan Bannov Pedersen" userId="5540ff7e-1b4e-4414-863f-fca07cc7d48d" providerId="ADAL" clId="{FC545667-E819-511B-AEAA-CA13B8E2669B}" dt="2026-03-26T17:15:49.940" v="3013"/>
          <ac:spMkLst>
            <pc:docMk/>
            <pc:sldMk cId="452337905" sldId="272"/>
            <ac:spMk id="8" creationId="{EB5FF745-D60C-AD37-B535-EE19B3A932B2}"/>
          </ac:spMkLst>
        </pc:spChg>
        <pc:spChg chg="add del mod">
          <ac:chgData name="Ivan Bannov Pedersen" userId="5540ff7e-1b4e-4414-863f-fca07cc7d48d" providerId="ADAL" clId="{FC545667-E819-511B-AEAA-CA13B8E2669B}" dt="2026-03-26T17:15:51.456" v="3015"/>
          <ac:spMkLst>
            <pc:docMk/>
            <pc:sldMk cId="452337905" sldId="272"/>
            <ac:spMk id="10" creationId="{373A10F5-1F7A-94A8-BE2A-46BD30E63EF4}"/>
          </ac:spMkLst>
        </pc:spChg>
        <pc:spChg chg="add mod">
          <ac:chgData name="Ivan Bannov Pedersen" userId="5540ff7e-1b4e-4414-863f-fca07cc7d48d" providerId="ADAL" clId="{FC545667-E819-511B-AEAA-CA13B8E2669B}" dt="2026-03-26T17:15:45.262" v="3011" actId="790"/>
          <ac:spMkLst>
            <pc:docMk/>
            <pc:sldMk cId="452337905" sldId="272"/>
            <ac:spMk id="11" creationId="{4E87AFA9-0055-110D-765B-16AAAAD50CCC}"/>
          </ac:spMkLst>
        </pc:spChg>
        <pc:picChg chg="add mod">
          <ac:chgData name="Ivan Bannov Pedersen" userId="5540ff7e-1b4e-4414-863f-fca07cc7d48d" providerId="ADAL" clId="{FC545667-E819-511B-AEAA-CA13B8E2669B}" dt="2026-03-24T15:27:33.120" v="214" actId="1076"/>
          <ac:picMkLst>
            <pc:docMk/>
            <pc:sldMk cId="452337905" sldId="272"/>
            <ac:picMk id="7" creationId="{12C2DAB6-CAEA-802B-53E8-FD0FA0A77F9B}"/>
          </ac:picMkLst>
        </pc:picChg>
      </pc:sldChg>
      <pc:sldChg chg="addSp delSp modSp mod">
        <pc:chgData name="Ivan Bannov Pedersen" userId="5540ff7e-1b4e-4414-863f-fca07cc7d48d" providerId="ADAL" clId="{FC545667-E819-511B-AEAA-CA13B8E2669B}" dt="2026-03-26T17:27:55.694" v="3089" actId="20577"/>
        <pc:sldMkLst>
          <pc:docMk/>
          <pc:sldMk cId="3410545956" sldId="273"/>
        </pc:sldMkLst>
        <pc:spChg chg="add del mod">
          <ac:chgData name="Ivan Bannov Pedersen" userId="5540ff7e-1b4e-4414-863f-fca07cc7d48d" providerId="ADAL" clId="{FC545667-E819-511B-AEAA-CA13B8E2669B}" dt="2026-03-26T17:27:55.694" v="3089" actId="20577"/>
          <ac:spMkLst>
            <pc:docMk/>
            <pc:sldMk cId="3410545956" sldId="273"/>
            <ac:spMk id="3" creationId="{00000000-0000-0000-0000-000000000000}"/>
          </ac:spMkLst>
        </pc:spChg>
        <pc:spChg chg="add del mod">
          <ac:chgData name="Ivan Bannov Pedersen" userId="5540ff7e-1b4e-4414-863f-fca07cc7d48d" providerId="ADAL" clId="{FC545667-E819-511B-AEAA-CA13B8E2669B}" dt="2026-03-25T09:30:54.602" v="795" actId="478"/>
          <ac:spMkLst>
            <pc:docMk/>
            <pc:sldMk cId="3410545956" sldId="273"/>
            <ac:spMk id="6" creationId="{7E258AA1-4D30-8B91-1426-3CC6641AD39A}"/>
          </ac:spMkLst>
        </pc:spChg>
        <pc:spChg chg="add del mod">
          <ac:chgData name="Ivan Bannov Pedersen" userId="5540ff7e-1b4e-4414-863f-fca07cc7d48d" providerId="ADAL" clId="{FC545667-E819-511B-AEAA-CA13B8E2669B}" dt="2026-03-25T09:30:54.602" v="795" actId="478"/>
          <ac:spMkLst>
            <pc:docMk/>
            <pc:sldMk cId="3410545956" sldId="273"/>
            <ac:spMk id="15" creationId="{937EBBA4-2A6A-D453-AEAD-0286F148DEE2}"/>
          </ac:spMkLst>
        </pc:spChg>
        <pc:spChg chg="add del mod">
          <ac:chgData name="Ivan Bannov Pedersen" userId="5540ff7e-1b4e-4414-863f-fca07cc7d48d" providerId="ADAL" clId="{FC545667-E819-511B-AEAA-CA13B8E2669B}" dt="2026-03-25T09:30:54.602" v="795" actId="478"/>
          <ac:spMkLst>
            <pc:docMk/>
            <pc:sldMk cId="3410545956" sldId="273"/>
            <ac:spMk id="16" creationId="{F59E693F-4948-12A6-0571-F18850FB6414}"/>
          </ac:spMkLst>
        </pc:spChg>
        <pc:spChg chg="add del mod">
          <ac:chgData name="Ivan Bannov Pedersen" userId="5540ff7e-1b4e-4414-863f-fca07cc7d48d" providerId="ADAL" clId="{FC545667-E819-511B-AEAA-CA13B8E2669B}" dt="2026-03-25T09:30:41.069" v="794" actId="478"/>
          <ac:spMkLst>
            <pc:docMk/>
            <pc:sldMk cId="3410545956" sldId="273"/>
            <ac:spMk id="17" creationId="{6B2298D3-BAFE-3A49-FDFC-F449648CF9D7}"/>
          </ac:spMkLst>
        </pc:spChg>
        <pc:spChg chg="add del mod">
          <ac:chgData name="Ivan Bannov Pedersen" userId="5540ff7e-1b4e-4414-863f-fca07cc7d48d" providerId="ADAL" clId="{FC545667-E819-511B-AEAA-CA13B8E2669B}" dt="2026-03-25T09:30:54.602" v="795" actId="478"/>
          <ac:spMkLst>
            <pc:docMk/>
            <pc:sldMk cId="3410545956" sldId="273"/>
            <ac:spMk id="18" creationId="{F1343860-5780-CBD7-9F0E-3D17EEFE2C11}"/>
          </ac:spMkLst>
        </pc:spChg>
        <pc:spChg chg="add del mod">
          <ac:chgData name="Ivan Bannov Pedersen" userId="5540ff7e-1b4e-4414-863f-fca07cc7d48d" providerId="ADAL" clId="{FC545667-E819-511B-AEAA-CA13B8E2669B}" dt="2026-03-25T09:30:34.937" v="792" actId="478"/>
          <ac:spMkLst>
            <pc:docMk/>
            <pc:sldMk cId="3410545956" sldId="273"/>
            <ac:spMk id="19" creationId="{C072F8AB-3808-5B2C-02FB-84C5B231838E}"/>
          </ac:spMkLst>
        </pc:spChg>
        <pc:spChg chg="add del mod">
          <ac:chgData name="Ivan Bannov Pedersen" userId="5540ff7e-1b4e-4414-863f-fca07cc7d48d" providerId="ADAL" clId="{FC545667-E819-511B-AEAA-CA13B8E2669B}" dt="2026-03-25T09:30:32.204" v="790" actId="478"/>
          <ac:spMkLst>
            <pc:docMk/>
            <pc:sldMk cId="3410545956" sldId="273"/>
            <ac:spMk id="20" creationId="{4666EC2F-ACE7-E18F-6573-2D70747D46F1}"/>
          </ac:spMkLst>
        </pc:spChg>
        <pc:spChg chg="add del mod">
          <ac:chgData name="Ivan Bannov Pedersen" userId="5540ff7e-1b4e-4414-863f-fca07cc7d48d" providerId="ADAL" clId="{FC545667-E819-511B-AEAA-CA13B8E2669B}" dt="2026-03-25T09:30:54.602" v="795" actId="478"/>
          <ac:spMkLst>
            <pc:docMk/>
            <pc:sldMk cId="3410545956" sldId="273"/>
            <ac:spMk id="21" creationId="{6FBFE7F3-7ADD-3B4D-B131-B6AC52F988A5}"/>
          </ac:spMkLst>
        </pc:spChg>
        <pc:spChg chg="add del mod">
          <ac:chgData name="Ivan Bannov Pedersen" userId="5540ff7e-1b4e-4414-863f-fca07cc7d48d" providerId="ADAL" clId="{FC545667-E819-511B-AEAA-CA13B8E2669B}" dt="2026-03-25T09:30:54.602" v="795" actId="478"/>
          <ac:spMkLst>
            <pc:docMk/>
            <pc:sldMk cId="3410545956" sldId="273"/>
            <ac:spMk id="22" creationId="{263CD3A5-117A-C71A-1188-227E1847F9C4}"/>
          </ac:spMkLst>
        </pc:spChg>
        <pc:spChg chg="add del mod">
          <ac:chgData name="Ivan Bannov Pedersen" userId="5540ff7e-1b4e-4414-863f-fca07cc7d48d" providerId="ADAL" clId="{FC545667-E819-511B-AEAA-CA13B8E2669B}" dt="2026-03-25T09:30:54.602" v="795" actId="478"/>
          <ac:spMkLst>
            <pc:docMk/>
            <pc:sldMk cId="3410545956" sldId="273"/>
            <ac:spMk id="23" creationId="{C07A55F7-C5AB-F1B1-34FD-398D9CCBD1CF}"/>
          </ac:spMkLst>
        </pc:spChg>
        <pc:spChg chg="add del mod">
          <ac:chgData name="Ivan Bannov Pedersen" userId="5540ff7e-1b4e-4414-863f-fca07cc7d48d" providerId="ADAL" clId="{FC545667-E819-511B-AEAA-CA13B8E2669B}" dt="2026-03-25T09:30:54.602" v="795" actId="478"/>
          <ac:spMkLst>
            <pc:docMk/>
            <pc:sldMk cId="3410545956" sldId="273"/>
            <ac:spMk id="24" creationId="{0DF36F5D-8DCC-BDB1-F2A4-6E16C0007B7E}"/>
          </ac:spMkLst>
        </pc:spChg>
        <pc:spChg chg="add del mod">
          <ac:chgData name="Ivan Bannov Pedersen" userId="5540ff7e-1b4e-4414-863f-fca07cc7d48d" providerId="ADAL" clId="{FC545667-E819-511B-AEAA-CA13B8E2669B}" dt="2026-03-25T09:30:54.602" v="795" actId="478"/>
          <ac:spMkLst>
            <pc:docMk/>
            <pc:sldMk cId="3410545956" sldId="273"/>
            <ac:spMk id="25" creationId="{F5F79E4F-98E9-DCA1-0504-8B83CFBD9B18}"/>
          </ac:spMkLst>
        </pc:spChg>
        <pc:spChg chg="add del mod">
          <ac:chgData name="Ivan Bannov Pedersen" userId="5540ff7e-1b4e-4414-863f-fca07cc7d48d" providerId="ADAL" clId="{FC545667-E819-511B-AEAA-CA13B8E2669B}" dt="2026-03-25T09:31:01.259" v="800" actId="478"/>
          <ac:spMkLst>
            <pc:docMk/>
            <pc:sldMk cId="3410545956" sldId="273"/>
            <ac:spMk id="26" creationId="{AF97F829-7091-9205-1634-FE2C3974B45E}"/>
          </ac:spMkLst>
        </pc:spChg>
        <pc:spChg chg="add del">
          <ac:chgData name="Ivan Bannov Pedersen" userId="5540ff7e-1b4e-4414-863f-fca07cc7d48d" providerId="ADAL" clId="{FC545667-E819-511B-AEAA-CA13B8E2669B}" dt="2026-03-25T09:26:34.983" v="723" actId="22"/>
          <ac:spMkLst>
            <pc:docMk/>
            <pc:sldMk cId="3410545956" sldId="273"/>
            <ac:spMk id="32" creationId="{DFFDBDDD-2EF9-FC3A-07EC-41382D554B2D}"/>
          </ac:spMkLst>
        </pc:spChg>
        <pc:spChg chg="add del mod">
          <ac:chgData name="Ivan Bannov Pedersen" userId="5540ff7e-1b4e-4414-863f-fca07cc7d48d" providerId="ADAL" clId="{FC545667-E819-511B-AEAA-CA13B8E2669B}" dt="2026-03-25T09:30:54.602" v="795" actId="478"/>
          <ac:spMkLst>
            <pc:docMk/>
            <pc:sldMk cId="3410545956" sldId="273"/>
            <ac:spMk id="33" creationId="{80297B70-9BEC-EEF6-D2C9-260B6856E79F}"/>
          </ac:spMkLst>
        </pc:spChg>
        <pc:spChg chg="add del mod">
          <ac:chgData name="Ivan Bannov Pedersen" userId="5540ff7e-1b4e-4414-863f-fca07cc7d48d" providerId="ADAL" clId="{FC545667-E819-511B-AEAA-CA13B8E2669B}" dt="2026-03-25T09:30:58.442" v="798" actId="478"/>
          <ac:spMkLst>
            <pc:docMk/>
            <pc:sldMk cId="3410545956" sldId="273"/>
            <ac:spMk id="34" creationId="{4802C8A8-9C49-7969-3B18-6E41E729753C}"/>
          </ac:spMkLst>
        </pc:spChg>
        <pc:spChg chg="add del mod">
          <ac:chgData name="Ivan Bannov Pedersen" userId="5540ff7e-1b4e-4414-863f-fca07cc7d48d" providerId="ADAL" clId="{FC545667-E819-511B-AEAA-CA13B8E2669B}" dt="2026-03-25T09:31:04.755" v="802" actId="478"/>
          <ac:spMkLst>
            <pc:docMk/>
            <pc:sldMk cId="3410545956" sldId="273"/>
            <ac:spMk id="35" creationId="{5847A35E-6A82-6929-F443-8F206AD524D9}"/>
          </ac:spMkLst>
        </pc:spChg>
        <pc:spChg chg="add del mod">
          <ac:chgData name="Ivan Bannov Pedersen" userId="5540ff7e-1b4e-4414-863f-fca07cc7d48d" providerId="ADAL" clId="{FC545667-E819-511B-AEAA-CA13B8E2669B}" dt="2026-03-25T09:31:06.693" v="803" actId="478"/>
          <ac:spMkLst>
            <pc:docMk/>
            <pc:sldMk cId="3410545956" sldId="273"/>
            <ac:spMk id="36" creationId="{D0BE7EA7-746B-32B2-830A-C92132846A1B}"/>
          </ac:spMkLst>
        </pc:spChg>
        <pc:spChg chg="add del mod">
          <ac:chgData name="Ivan Bannov Pedersen" userId="5540ff7e-1b4e-4414-863f-fca07cc7d48d" providerId="ADAL" clId="{FC545667-E819-511B-AEAA-CA13B8E2669B}" dt="2026-03-25T09:30:26.758" v="788" actId="478"/>
          <ac:spMkLst>
            <pc:docMk/>
            <pc:sldMk cId="3410545956" sldId="273"/>
            <ac:spMk id="40" creationId="{90973109-A2C2-814E-EC11-F1F95B2931C9}"/>
          </ac:spMkLst>
        </pc:spChg>
        <pc:spChg chg="add del mod">
          <ac:chgData name="Ivan Bannov Pedersen" userId="5540ff7e-1b4e-4414-863f-fca07cc7d48d" providerId="ADAL" clId="{FC545667-E819-511B-AEAA-CA13B8E2669B}" dt="2026-03-25T09:30:41.069" v="794" actId="478"/>
          <ac:spMkLst>
            <pc:docMk/>
            <pc:sldMk cId="3410545956" sldId="273"/>
            <ac:spMk id="42" creationId="{4E3175ED-960F-8BF3-E762-A52E65149E85}"/>
          </ac:spMkLst>
        </pc:spChg>
        <pc:picChg chg="add del mod modCrop">
          <ac:chgData name="Ivan Bannov Pedersen" userId="5540ff7e-1b4e-4414-863f-fca07cc7d48d" providerId="ADAL" clId="{FC545667-E819-511B-AEAA-CA13B8E2669B}" dt="2026-03-25T08:37:48.142" v="638" actId="478"/>
          <ac:picMkLst>
            <pc:docMk/>
            <pc:sldMk cId="3410545956" sldId="273"/>
            <ac:picMk id="5" creationId="{42435AF8-D984-CA7E-6B57-DBAA705148CB}"/>
          </ac:picMkLst>
        </pc:picChg>
        <pc:picChg chg="add del mod">
          <ac:chgData name="Ivan Bannov Pedersen" userId="5540ff7e-1b4e-4414-863f-fca07cc7d48d" providerId="ADAL" clId="{FC545667-E819-511B-AEAA-CA13B8E2669B}" dt="2026-03-25T08:37:00.065" v="630" actId="478"/>
          <ac:picMkLst>
            <pc:docMk/>
            <pc:sldMk cId="3410545956" sldId="273"/>
            <ac:picMk id="27" creationId="{83B5F478-28AF-FFBB-AF71-CB497475B40A}"/>
          </ac:picMkLst>
        </pc:picChg>
        <pc:picChg chg="add del mod">
          <ac:chgData name="Ivan Bannov Pedersen" userId="5540ff7e-1b4e-4414-863f-fca07cc7d48d" providerId="ADAL" clId="{FC545667-E819-511B-AEAA-CA13B8E2669B}" dt="2026-03-25T09:30:07.906" v="784" actId="478"/>
          <ac:picMkLst>
            <pc:docMk/>
            <pc:sldMk cId="3410545956" sldId="273"/>
            <ac:picMk id="29" creationId="{40875BD8-244E-342B-AAA9-345182D1DA4B}"/>
          </ac:picMkLst>
        </pc:picChg>
        <pc:picChg chg="add del mod">
          <ac:chgData name="Ivan Bannov Pedersen" userId="5540ff7e-1b4e-4414-863f-fca07cc7d48d" providerId="ADAL" clId="{FC545667-E819-511B-AEAA-CA13B8E2669B}" dt="2026-03-25T09:31:41.694" v="804" actId="478"/>
          <ac:picMkLst>
            <pc:docMk/>
            <pc:sldMk cId="3410545956" sldId="273"/>
            <ac:picMk id="30" creationId="{B94919F3-27F4-5A78-4B7C-23480764DC72}"/>
          </ac:picMkLst>
        </pc:picChg>
        <pc:picChg chg="add mod">
          <ac:chgData name="Ivan Bannov Pedersen" userId="5540ff7e-1b4e-4414-863f-fca07cc7d48d" providerId="ADAL" clId="{FC545667-E819-511B-AEAA-CA13B8E2669B}" dt="2026-03-25T09:31:48.332" v="808" actId="1076"/>
          <ac:picMkLst>
            <pc:docMk/>
            <pc:sldMk cId="3410545956" sldId="273"/>
            <ac:picMk id="43" creationId="{E172F8DB-3671-257D-1B43-33F8708905BA}"/>
          </ac:picMkLst>
        </pc:picChg>
        <pc:picChg chg="add del mod">
          <ac:chgData name="Ivan Bannov Pedersen" userId="5540ff7e-1b4e-4414-863f-fca07cc7d48d" providerId="ADAL" clId="{FC545667-E819-511B-AEAA-CA13B8E2669B}" dt="2026-03-25T09:31:42.632" v="805" actId="478"/>
          <ac:picMkLst>
            <pc:docMk/>
            <pc:sldMk cId="3410545956" sldId="273"/>
            <ac:picMk id="1026" creationId="{00000000-0000-0000-0000-000000000000}"/>
          </ac:picMkLst>
        </pc:picChg>
      </pc:sldChg>
      <pc:sldChg chg="addSp delSp modSp mod">
        <pc:chgData name="Ivan Bannov Pedersen" userId="5540ff7e-1b4e-4414-863f-fca07cc7d48d" providerId="ADAL" clId="{FC545667-E819-511B-AEAA-CA13B8E2669B}" dt="2026-03-26T17:30:40.319" v="3101" actId="20577"/>
        <pc:sldMkLst>
          <pc:docMk/>
          <pc:sldMk cId="3751560736" sldId="274"/>
        </pc:sldMkLst>
        <pc:spChg chg="add mod">
          <ac:chgData name="Ivan Bannov Pedersen" userId="5540ff7e-1b4e-4414-863f-fca07cc7d48d" providerId="ADAL" clId="{FC545667-E819-511B-AEAA-CA13B8E2669B}" dt="2026-03-25T09:43:39.625" v="820" actId="1076"/>
          <ac:spMkLst>
            <pc:docMk/>
            <pc:sldMk cId="3751560736" sldId="274"/>
            <ac:spMk id="4" creationId="{8F1224E4-5E25-09FC-71D7-060D176570B6}"/>
          </ac:spMkLst>
        </pc:spChg>
        <pc:spChg chg="mod">
          <ac:chgData name="Ivan Bannov Pedersen" userId="5540ff7e-1b4e-4414-863f-fca07cc7d48d" providerId="ADAL" clId="{FC545667-E819-511B-AEAA-CA13B8E2669B}" dt="2026-03-26T17:30:40.319" v="3101" actId="20577"/>
          <ac:spMkLst>
            <pc:docMk/>
            <pc:sldMk cId="3751560736" sldId="274"/>
            <ac:spMk id="5" creationId="{00000000-0000-0000-0000-000000000000}"/>
          </ac:spMkLst>
        </pc:spChg>
        <pc:picChg chg="add mod">
          <ac:chgData name="Ivan Bannov Pedersen" userId="5540ff7e-1b4e-4414-863f-fca07cc7d48d" providerId="ADAL" clId="{FC545667-E819-511B-AEAA-CA13B8E2669B}" dt="2026-03-25T09:43:49.356" v="823" actId="1076"/>
          <ac:picMkLst>
            <pc:docMk/>
            <pc:sldMk cId="3751560736" sldId="274"/>
            <ac:picMk id="3" creationId="{AE5717DE-290B-B3BC-DD35-50B7BA48584E}"/>
          </ac:picMkLst>
        </pc:picChg>
        <pc:picChg chg="del">
          <ac:chgData name="Ivan Bannov Pedersen" userId="5540ff7e-1b4e-4414-863f-fca07cc7d48d" providerId="ADAL" clId="{FC545667-E819-511B-AEAA-CA13B8E2669B}" dt="2026-03-25T09:43:16.718" v="816" actId="478"/>
          <ac:picMkLst>
            <pc:docMk/>
            <pc:sldMk cId="3751560736" sldId="274"/>
            <ac:picMk id="3074" creationId="{00000000-0000-0000-0000-000000000000}"/>
          </ac:picMkLst>
        </pc:picChg>
      </pc:sldChg>
      <pc:sldChg chg="addSp delSp modSp mod">
        <pc:chgData name="Ivan Bannov Pedersen" userId="5540ff7e-1b4e-4414-863f-fca07cc7d48d" providerId="ADAL" clId="{FC545667-E819-511B-AEAA-CA13B8E2669B}" dt="2026-03-26T17:17:15.326" v="3016" actId="2711"/>
        <pc:sldMkLst>
          <pc:docMk/>
          <pc:sldMk cId="3278768943" sldId="275"/>
        </pc:sldMkLst>
        <pc:spChg chg="mod">
          <ac:chgData name="Ivan Bannov Pedersen" userId="5540ff7e-1b4e-4414-863f-fca07cc7d48d" providerId="ADAL" clId="{FC545667-E819-511B-AEAA-CA13B8E2669B}" dt="2026-03-26T17:11:02.531" v="2992" actId="1076"/>
          <ac:spMkLst>
            <pc:docMk/>
            <pc:sldMk cId="3278768943" sldId="275"/>
            <ac:spMk id="3" creationId="{00000000-0000-0000-0000-000000000000}"/>
          </ac:spMkLst>
        </pc:spChg>
        <pc:spChg chg="del">
          <ac:chgData name="Ivan Bannov Pedersen" userId="5540ff7e-1b4e-4414-863f-fca07cc7d48d" providerId="ADAL" clId="{FC545667-E819-511B-AEAA-CA13B8E2669B}" dt="2026-03-26T16:42:58.521" v="2832" actId="478"/>
          <ac:spMkLst>
            <pc:docMk/>
            <pc:sldMk cId="3278768943" sldId="275"/>
            <ac:spMk id="4" creationId="{00000000-0000-0000-0000-000000000000}"/>
          </ac:spMkLst>
        </pc:spChg>
        <pc:spChg chg="del">
          <ac:chgData name="Ivan Bannov Pedersen" userId="5540ff7e-1b4e-4414-863f-fca07cc7d48d" providerId="ADAL" clId="{FC545667-E819-511B-AEAA-CA13B8E2669B}" dt="2026-03-26T16:42:58.521" v="2832" actId="478"/>
          <ac:spMkLst>
            <pc:docMk/>
            <pc:sldMk cId="3278768943" sldId="275"/>
            <ac:spMk id="6" creationId="{00000000-0000-0000-0000-000000000000}"/>
          </ac:spMkLst>
        </pc:spChg>
        <pc:spChg chg="del">
          <ac:chgData name="Ivan Bannov Pedersen" userId="5540ff7e-1b4e-4414-863f-fca07cc7d48d" providerId="ADAL" clId="{FC545667-E819-511B-AEAA-CA13B8E2669B}" dt="2026-03-26T16:42:58.521" v="2832" actId="478"/>
          <ac:spMkLst>
            <pc:docMk/>
            <pc:sldMk cId="3278768943" sldId="275"/>
            <ac:spMk id="7" creationId="{00000000-0000-0000-0000-000000000000}"/>
          </ac:spMkLst>
        </pc:spChg>
        <pc:spChg chg="del">
          <ac:chgData name="Ivan Bannov Pedersen" userId="5540ff7e-1b4e-4414-863f-fca07cc7d48d" providerId="ADAL" clId="{FC545667-E819-511B-AEAA-CA13B8E2669B}" dt="2026-03-26T16:42:58.521" v="2832" actId="478"/>
          <ac:spMkLst>
            <pc:docMk/>
            <pc:sldMk cId="3278768943" sldId="275"/>
            <ac:spMk id="8" creationId="{00000000-0000-0000-0000-000000000000}"/>
          </ac:spMkLst>
        </pc:spChg>
        <pc:spChg chg="del">
          <ac:chgData name="Ivan Bannov Pedersen" userId="5540ff7e-1b4e-4414-863f-fca07cc7d48d" providerId="ADAL" clId="{FC545667-E819-511B-AEAA-CA13B8E2669B}" dt="2026-03-26T16:42:58.521" v="2832" actId="478"/>
          <ac:spMkLst>
            <pc:docMk/>
            <pc:sldMk cId="3278768943" sldId="275"/>
            <ac:spMk id="9" creationId="{00000000-0000-0000-0000-000000000000}"/>
          </ac:spMkLst>
        </pc:spChg>
        <pc:spChg chg="del">
          <ac:chgData name="Ivan Bannov Pedersen" userId="5540ff7e-1b4e-4414-863f-fca07cc7d48d" providerId="ADAL" clId="{FC545667-E819-511B-AEAA-CA13B8E2669B}" dt="2026-03-26T16:42:58.521" v="2832" actId="478"/>
          <ac:spMkLst>
            <pc:docMk/>
            <pc:sldMk cId="3278768943" sldId="275"/>
            <ac:spMk id="10" creationId="{00000000-0000-0000-0000-000000000000}"/>
          </ac:spMkLst>
        </pc:spChg>
        <pc:spChg chg="del">
          <ac:chgData name="Ivan Bannov Pedersen" userId="5540ff7e-1b4e-4414-863f-fca07cc7d48d" providerId="ADAL" clId="{FC545667-E819-511B-AEAA-CA13B8E2669B}" dt="2026-03-26T16:42:58.521" v="2832" actId="478"/>
          <ac:spMkLst>
            <pc:docMk/>
            <pc:sldMk cId="3278768943" sldId="275"/>
            <ac:spMk id="11" creationId="{00000000-0000-0000-0000-000000000000}"/>
          </ac:spMkLst>
        </pc:spChg>
        <pc:spChg chg="del">
          <ac:chgData name="Ivan Bannov Pedersen" userId="5540ff7e-1b4e-4414-863f-fca07cc7d48d" providerId="ADAL" clId="{FC545667-E819-511B-AEAA-CA13B8E2669B}" dt="2026-03-26T16:42:58.521" v="2832" actId="478"/>
          <ac:spMkLst>
            <pc:docMk/>
            <pc:sldMk cId="3278768943" sldId="275"/>
            <ac:spMk id="12" creationId="{00000000-0000-0000-0000-000000000000}"/>
          </ac:spMkLst>
        </pc:spChg>
        <pc:spChg chg="add del mod">
          <ac:chgData name="Ivan Bannov Pedersen" userId="5540ff7e-1b4e-4414-863f-fca07cc7d48d" providerId="ADAL" clId="{FC545667-E819-511B-AEAA-CA13B8E2669B}" dt="2026-03-26T16:43:48.553" v="2844"/>
          <ac:spMkLst>
            <pc:docMk/>
            <pc:sldMk cId="3278768943" sldId="275"/>
            <ac:spMk id="16" creationId="{29DC0EBC-8023-C759-8303-432D6C823B0F}"/>
          </ac:spMkLst>
        </pc:spChg>
        <pc:spChg chg="add mod">
          <ac:chgData name="Ivan Bannov Pedersen" userId="5540ff7e-1b4e-4414-863f-fca07cc7d48d" providerId="ADAL" clId="{FC545667-E819-511B-AEAA-CA13B8E2669B}" dt="2026-03-26T16:45:55.373" v="2863" actId="1076"/>
          <ac:spMkLst>
            <pc:docMk/>
            <pc:sldMk cId="3278768943" sldId="275"/>
            <ac:spMk id="19" creationId="{ACD3F2E0-E1F2-D7A4-3C6E-C334BA700354}"/>
          </ac:spMkLst>
        </pc:spChg>
        <pc:spChg chg="add mod">
          <ac:chgData name="Ivan Bannov Pedersen" userId="5540ff7e-1b4e-4414-863f-fca07cc7d48d" providerId="ADAL" clId="{FC545667-E819-511B-AEAA-CA13B8E2669B}" dt="2026-03-26T16:46:07.158" v="2868" actId="20577"/>
          <ac:spMkLst>
            <pc:docMk/>
            <pc:sldMk cId="3278768943" sldId="275"/>
            <ac:spMk id="20" creationId="{77C4A621-AEE2-9BE7-C082-9C01F0F7C44C}"/>
          </ac:spMkLst>
        </pc:spChg>
        <pc:spChg chg="add mod">
          <ac:chgData name="Ivan Bannov Pedersen" userId="5540ff7e-1b4e-4414-863f-fca07cc7d48d" providerId="ADAL" clId="{FC545667-E819-511B-AEAA-CA13B8E2669B}" dt="2026-03-26T16:47:48.584" v="2881" actId="20577"/>
          <ac:spMkLst>
            <pc:docMk/>
            <pc:sldMk cId="3278768943" sldId="275"/>
            <ac:spMk id="23" creationId="{A0306A77-C025-2BDE-C33B-117FDFC977A9}"/>
          </ac:spMkLst>
        </pc:spChg>
        <pc:spChg chg="add mod">
          <ac:chgData name="Ivan Bannov Pedersen" userId="5540ff7e-1b4e-4414-863f-fca07cc7d48d" providerId="ADAL" clId="{FC545667-E819-511B-AEAA-CA13B8E2669B}" dt="2026-03-26T16:49:35.405" v="2894" actId="20577"/>
          <ac:spMkLst>
            <pc:docMk/>
            <pc:sldMk cId="3278768943" sldId="275"/>
            <ac:spMk id="26" creationId="{3E122A5F-8908-3DFA-8D88-BAA57950674F}"/>
          </ac:spMkLst>
        </pc:spChg>
        <pc:spChg chg="add mod">
          <ac:chgData name="Ivan Bannov Pedersen" userId="5540ff7e-1b4e-4414-863f-fca07cc7d48d" providerId="ADAL" clId="{FC545667-E819-511B-AEAA-CA13B8E2669B}" dt="2026-03-26T16:50:57.344" v="2909" actId="20577"/>
          <ac:spMkLst>
            <pc:docMk/>
            <pc:sldMk cId="3278768943" sldId="275"/>
            <ac:spMk id="29" creationId="{721601F5-C662-29ED-EE81-93428181ABD1}"/>
          </ac:spMkLst>
        </pc:spChg>
        <pc:spChg chg="add mod">
          <ac:chgData name="Ivan Bannov Pedersen" userId="5540ff7e-1b4e-4414-863f-fca07cc7d48d" providerId="ADAL" clId="{FC545667-E819-511B-AEAA-CA13B8E2669B}" dt="2026-03-26T16:54:00.060" v="2935" actId="20577"/>
          <ac:spMkLst>
            <pc:docMk/>
            <pc:sldMk cId="3278768943" sldId="275"/>
            <ac:spMk id="34" creationId="{70055845-2DFD-DD76-4132-F41ECA62256C}"/>
          </ac:spMkLst>
        </pc:spChg>
        <pc:spChg chg="add">
          <ac:chgData name="Ivan Bannov Pedersen" userId="5540ff7e-1b4e-4414-863f-fca07cc7d48d" providerId="ADAL" clId="{FC545667-E819-511B-AEAA-CA13B8E2669B}" dt="2026-03-26T17:07:37.104" v="2955"/>
          <ac:spMkLst>
            <pc:docMk/>
            <pc:sldMk cId="3278768943" sldId="275"/>
            <ac:spMk id="41" creationId="{F893E1A8-2436-5365-028B-95385C48AE8C}"/>
          </ac:spMkLst>
        </pc:spChg>
        <pc:spChg chg="add mod">
          <ac:chgData name="Ivan Bannov Pedersen" userId="5540ff7e-1b4e-4414-863f-fca07cc7d48d" providerId="ADAL" clId="{FC545667-E819-511B-AEAA-CA13B8E2669B}" dt="2026-03-26T17:17:15.326" v="3016" actId="2711"/>
          <ac:spMkLst>
            <pc:docMk/>
            <pc:sldMk cId="3278768943" sldId="275"/>
            <ac:spMk id="42" creationId="{DE8A5BDB-947B-8B48-E1B9-1008D8D9FD4D}"/>
          </ac:spMkLst>
        </pc:spChg>
        <pc:spChg chg="add del mod">
          <ac:chgData name="Ivan Bannov Pedersen" userId="5540ff7e-1b4e-4414-863f-fca07cc7d48d" providerId="ADAL" clId="{FC545667-E819-511B-AEAA-CA13B8E2669B}" dt="2026-03-26T17:10:46.221" v="2986"/>
          <ac:spMkLst>
            <pc:docMk/>
            <pc:sldMk cId="3278768943" sldId="275"/>
            <ac:spMk id="43" creationId="{2C85DB0B-7647-84A0-A016-98BF4A768D01}"/>
          </ac:spMkLst>
        </pc:spChg>
        <pc:spChg chg="add del mod">
          <ac:chgData name="Ivan Bannov Pedersen" userId="5540ff7e-1b4e-4414-863f-fca07cc7d48d" providerId="ADAL" clId="{FC545667-E819-511B-AEAA-CA13B8E2669B}" dt="2026-03-26T17:10:59.101" v="2991"/>
          <ac:spMkLst>
            <pc:docMk/>
            <pc:sldMk cId="3278768943" sldId="275"/>
            <ac:spMk id="44" creationId="{8EC7997A-8D5C-1E01-B956-D357A7B0EBB1}"/>
          </ac:spMkLst>
        </pc:spChg>
        <pc:spChg chg="add del mod">
          <ac:chgData name="Ivan Bannov Pedersen" userId="5540ff7e-1b4e-4414-863f-fca07cc7d48d" providerId="ADAL" clId="{FC545667-E819-511B-AEAA-CA13B8E2669B}" dt="2026-03-26T17:10:45.822" v="2984"/>
          <ac:spMkLst>
            <pc:docMk/>
            <pc:sldMk cId="3278768943" sldId="275"/>
            <ac:spMk id="45" creationId="{3D1F5AD8-5510-1A5D-5038-FF38978F6606}"/>
          </ac:spMkLst>
        </pc:spChg>
        <pc:picChg chg="add mod modCrop">
          <ac:chgData name="Ivan Bannov Pedersen" userId="5540ff7e-1b4e-4414-863f-fca07cc7d48d" providerId="ADAL" clId="{FC545667-E819-511B-AEAA-CA13B8E2669B}" dt="2026-03-26T16:43:44.469" v="2840" actId="14100"/>
          <ac:picMkLst>
            <pc:docMk/>
            <pc:sldMk cId="3278768943" sldId="275"/>
            <ac:picMk id="13" creationId="{4369D68D-1ADA-A1C6-1B26-415C98EDA964}"/>
          </ac:picMkLst>
        </pc:picChg>
        <pc:picChg chg="add mod">
          <ac:chgData name="Ivan Bannov Pedersen" userId="5540ff7e-1b4e-4414-863f-fca07cc7d48d" providerId="ADAL" clId="{FC545667-E819-511B-AEAA-CA13B8E2669B}" dt="2026-03-26T16:43:47.570" v="2842" actId="1076"/>
          <ac:picMkLst>
            <pc:docMk/>
            <pc:sldMk cId="3278768943" sldId="275"/>
            <ac:picMk id="15" creationId="{3C57FE1F-E0E9-36B0-4A54-CDD6B3499BEE}"/>
          </ac:picMkLst>
        </pc:picChg>
        <pc:picChg chg="add mod modCrop">
          <ac:chgData name="Ivan Bannov Pedersen" userId="5540ff7e-1b4e-4414-863f-fca07cc7d48d" providerId="ADAL" clId="{FC545667-E819-511B-AEAA-CA13B8E2669B}" dt="2026-03-26T16:45:30.304" v="2857" actId="14100"/>
          <ac:picMkLst>
            <pc:docMk/>
            <pc:sldMk cId="3278768943" sldId="275"/>
            <ac:picMk id="18" creationId="{66DE502E-B65B-BCA1-2E7D-E32FC3753D77}"/>
          </ac:picMkLst>
        </pc:picChg>
        <pc:picChg chg="add mod">
          <ac:chgData name="Ivan Bannov Pedersen" userId="5540ff7e-1b4e-4414-863f-fca07cc7d48d" providerId="ADAL" clId="{FC545667-E819-511B-AEAA-CA13B8E2669B}" dt="2026-03-26T16:47:33.218" v="2876" actId="1076"/>
          <ac:picMkLst>
            <pc:docMk/>
            <pc:sldMk cId="3278768943" sldId="275"/>
            <ac:picMk id="22" creationId="{01FEBF83-6728-B705-37F0-5FF6878DE295}"/>
          </ac:picMkLst>
        </pc:picChg>
        <pc:picChg chg="add mod modCrop">
          <ac:chgData name="Ivan Bannov Pedersen" userId="5540ff7e-1b4e-4414-863f-fca07cc7d48d" providerId="ADAL" clId="{FC545667-E819-511B-AEAA-CA13B8E2669B}" dt="2026-03-26T16:48:50.918" v="2889" actId="1076"/>
          <ac:picMkLst>
            <pc:docMk/>
            <pc:sldMk cId="3278768943" sldId="275"/>
            <ac:picMk id="25" creationId="{8EA4F4A6-F33D-7E2B-AFD6-A4B5F6FA9989}"/>
          </ac:picMkLst>
        </pc:picChg>
        <pc:picChg chg="add mod">
          <ac:chgData name="Ivan Bannov Pedersen" userId="5540ff7e-1b4e-4414-863f-fca07cc7d48d" providerId="ADAL" clId="{FC545667-E819-511B-AEAA-CA13B8E2669B}" dt="2026-03-26T16:50:21.266" v="2902" actId="14100"/>
          <ac:picMkLst>
            <pc:docMk/>
            <pc:sldMk cId="3278768943" sldId="275"/>
            <ac:picMk id="28" creationId="{BBD8F833-548E-AEFE-5C6E-FD70F35AE385}"/>
          </ac:picMkLst>
        </pc:picChg>
        <pc:picChg chg="add mod modCrop">
          <ac:chgData name="Ivan Bannov Pedersen" userId="5540ff7e-1b4e-4414-863f-fca07cc7d48d" providerId="ADAL" clId="{FC545667-E819-511B-AEAA-CA13B8E2669B}" dt="2026-03-26T16:53:19.883" v="2924" actId="1076"/>
          <ac:picMkLst>
            <pc:docMk/>
            <pc:sldMk cId="3278768943" sldId="275"/>
            <ac:picMk id="31" creationId="{0C859ADD-2C32-410F-E147-F8C3B119A0DE}"/>
          </ac:picMkLst>
        </pc:picChg>
        <pc:picChg chg="add del mod">
          <ac:chgData name="Ivan Bannov Pedersen" userId="5540ff7e-1b4e-4414-863f-fca07cc7d48d" providerId="ADAL" clId="{FC545667-E819-511B-AEAA-CA13B8E2669B}" dt="2026-03-26T16:53:27.086" v="2927" actId="931"/>
          <ac:picMkLst>
            <pc:docMk/>
            <pc:sldMk cId="3278768943" sldId="275"/>
            <ac:picMk id="33" creationId="{4731349F-5C8E-0934-E0A7-42FFF1AFAE98}"/>
          </ac:picMkLst>
        </pc:picChg>
        <pc:picChg chg="add mod">
          <ac:chgData name="Ivan Bannov Pedersen" userId="5540ff7e-1b4e-4414-863f-fca07cc7d48d" providerId="ADAL" clId="{FC545667-E819-511B-AEAA-CA13B8E2669B}" dt="2026-03-26T16:54:45.793" v="2937" actId="1076"/>
          <ac:picMkLst>
            <pc:docMk/>
            <pc:sldMk cId="3278768943" sldId="275"/>
            <ac:picMk id="35" creationId="{81D14D21-A49F-DE23-E237-503B8457CDBA}"/>
          </ac:picMkLst>
        </pc:picChg>
        <pc:picChg chg="add mod">
          <ac:chgData name="Ivan Bannov Pedersen" userId="5540ff7e-1b4e-4414-863f-fca07cc7d48d" providerId="ADAL" clId="{FC545667-E819-511B-AEAA-CA13B8E2669B}" dt="2026-03-26T16:54:51.300" v="2939" actId="1076"/>
          <ac:picMkLst>
            <pc:docMk/>
            <pc:sldMk cId="3278768943" sldId="275"/>
            <ac:picMk id="36" creationId="{A01ED61E-994B-87D5-0247-802D8D2DE499}"/>
          </ac:picMkLst>
        </pc:picChg>
        <pc:picChg chg="add mod">
          <ac:chgData name="Ivan Bannov Pedersen" userId="5540ff7e-1b4e-4414-863f-fca07cc7d48d" providerId="ADAL" clId="{FC545667-E819-511B-AEAA-CA13B8E2669B}" dt="2026-03-26T16:54:57.695" v="2941" actId="1076"/>
          <ac:picMkLst>
            <pc:docMk/>
            <pc:sldMk cId="3278768943" sldId="275"/>
            <ac:picMk id="37" creationId="{49EB2EE4-36C7-592D-490D-593B51154000}"/>
          </ac:picMkLst>
        </pc:picChg>
        <pc:picChg chg="add mod">
          <ac:chgData name="Ivan Bannov Pedersen" userId="5540ff7e-1b4e-4414-863f-fca07cc7d48d" providerId="ADAL" clId="{FC545667-E819-511B-AEAA-CA13B8E2669B}" dt="2026-03-26T16:55:31.866" v="2943" actId="1076"/>
          <ac:picMkLst>
            <pc:docMk/>
            <pc:sldMk cId="3278768943" sldId="275"/>
            <ac:picMk id="38" creationId="{67916E5D-CE43-9DE9-7F11-76CAA77C65C2}"/>
          </ac:picMkLst>
        </pc:picChg>
        <pc:picChg chg="add mod">
          <ac:chgData name="Ivan Bannov Pedersen" userId="5540ff7e-1b4e-4414-863f-fca07cc7d48d" providerId="ADAL" clId="{FC545667-E819-511B-AEAA-CA13B8E2669B}" dt="2026-03-26T16:56:41.733" v="2949" actId="1076"/>
          <ac:picMkLst>
            <pc:docMk/>
            <pc:sldMk cId="3278768943" sldId="275"/>
            <ac:picMk id="39" creationId="{4F6FF46F-9E42-06AF-C366-C8E0E6BD8650}"/>
          </ac:picMkLst>
        </pc:picChg>
        <pc:picChg chg="add mod">
          <ac:chgData name="Ivan Bannov Pedersen" userId="5540ff7e-1b4e-4414-863f-fca07cc7d48d" providerId="ADAL" clId="{FC545667-E819-511B-AEAA-CA13B8E2669B}" dt="2026-03-26T16:59:00.563" v="2954" actId="14100"/>
          <ac:picMkLst>
            <pc:docMk/>
            <pc:sldMk cId="3278768943" sldId="275"/>
            <ac:picMk id="40" creationId="{6E29133D-0E99-0B78-2CC1-13DFDF372E22}"/>
          </ac:picMkLst>
        </pc:picChg>
      </pc:sldChg>
      <pc:sldChg chg="modSp mod">
        <pc:chgData name="Ivan Bannov Pedersen" userId="5540ff7e-1b4e-4414-863f-fca07cc7d48d" providerId="ADAL" clId="{FC545667-E819-511B-AEAA-CA13B8E2669B}" dt="2026-03-25T10:53:08.944" v="2767" actId="20577"/>
        <pc:sldMkLst>
          <pc:docMk/>
          <pc:sldMk cId="2862737548" sldId="280"/>
        </pc:sldMkLst>
        <pc:spChg chg="mod">
          <ac:chgData name="Ivan Bannov Pedersen" userId="5540ff7e-1b4e-4414-863f-fca07cc7d48d" providerId="ADAL" clId="{FC545667-E819-511B-AEAA-CA13B8E2669B}" dt="2026-03-25T10:53:08.944" v="2767" actId="20577"/>
          <ac:spMkLst>
            <pc:docMk/>
            <pc:sldMk cId="2862737548" sldId="280"/>
            <ac:spMk id="3" creationId="{095AE83C-9156-5800-CF00-39DE04349688}"/>
          </ac:spMkLst>
        </pc:spChg>
      </pc:sldChg>
      <pc:sldChg chg="addSp delSp modSp mod">
        <pc:chgData name="Ivan Bannov Pedersen" userId="5540ff7e-1b4e-4414-863f-fca07cc7d48d" providerId="ADAL" clId="{FC545667-E819-511B-AEAA-CA13B8E2669B}" dt="2026-03-26T17:30:08.630" v="3100" actId="20577"/>
        <pc:sldMkLst>
          <pc:docMk/>
          <pc:sldMk cId="1824304311" sldId="283"/>
        </pc:sldMkLst>
        <pc:spChg chg="mod">
          <ac:chgData name="Ivan Bannov Pedersen" userId="5540ff7e-1b4e-4414-863f-fca07cc7d48d" providerId="ADAL" clId="{FC545667-E819-511B-AEAA-CA13B8E2669B}" dt="2026-03-26T17:30:08.630" v="3100" actId="20577"/>
          <ac:spMkLst>
            <pc:docMk/>
            <pc:sldMk cId="1824304311" sldId="283"/>
            <ac:spMk id="3" creationId="{00000000-0000-0000-0000-000000000000}"/>
          </ac:spMkLst>
        </pc:spChg>
        <pc:picChg chg="add del mod">
          <ac:chgData name="Ivan Bannov Pedersen" userId="5540ff7e-1b4e-4414-863f-fca07cc7d48d" providerId="ADAL" clId="{FC545667-E819-511B-AEAA-CA13B8E2669B}" dt="2026-03-25T09:24:14.554" v="695" actId="478"/>
          <ac:picMkLst>
            <pc:docMk/>
            <pc:sldMk cId="1824304311" sldId="283"/>
            <ac:picMk id="5" creationId="{BC4DFF29-53BA-176F-C61F-92E555032000}"/>
          </ac:picMkLst>
        </pc:picChg>
        <pc:picChg chg="add mod">
          <ac:chgData name="Ivan Bannov Pedersen" userId="5540ff7e-1b4e-4414-863f-fca07cc7d48d" providerId="ADAL" clId="{FC545667-E819-511B-AEAA-CA13B8E2669B}" dt="2026-03-25T09:24:12.052" v="693" actId="1076"/>
          <ac:picMkLst>
            <pc:docMk/>
            <pc:sldMk cId="1824304311" sldId="283"/>
            <ac:picMk id="6" creationId="{4C1CB029-0C87-1DF3-199E-D983CD5693D2}"/>
          </ac:picMkLst>
        </pc:picChg>
        <pc:picChg chg="add mod">
          <ac:chgData name="Ivan Bannov Pedersen" userId="5540ff7e-1b4e-4414-863f-fca07cc7d48d" providerId="ADAL" clId="{FC545667-E819-511B-AEAA-CA13B8E2669B}" dt="2026-03-25T09:31:59.419" v="814" actId="1076"/>
          <ac:picMkLst>
            <pc:docMk/>
            <pc:sldMk cId="1824304311" sldId="283"/>
            <ac:picMk id="7" creationId="{431B1913-A172-3E1B-1E8F-7D27135B1DC3}"/>
          </ac:picMkLst>
        </pc:picChg>
        <pc:picChg chg="add del">
          <ac:chgData name="Ivan Bannov Pedersen" userId="5540ff7e-1b4e-4414-863f-fca07cc7d48d" providerId="ADAL" clId="{FC545667-E819-511B-AEAA-CA13B8E2669B}" dt="2026-03-25T09:31:52.268" v="809" actId="478"/>
          <ac:picMkLst>
            <pc:docMk/>
            <pc:sldMk cId="1824304311" sldId="283"/>
            <ac:picMk id="12" creationId="{00000000-0000-0000-0000-000000000000}"/>
          </ac:picMkLst>
        </pc:picChg>
        <pc:inkChg chg="add">
          <ac:chgData name="Ivan Bannov Pedersen" userId="5540ff7e-1b4e-4414-863f-fca07cc7d48d" providerId="ADAL" clId="{FC545667-E819-511B-AEAA-CA13B8E2669B}" dt="2026-03-25T09:52:47.816" v="966" actId="9405"/>
          <ac:inkMkLst>
            <pc:docMk/>
            <pc:sldMk cId="1824304311" sldId="283"/>
            <ac:inkMk id="8" creationId="{99DE3104-C6F8-730A-08EC-7781F778DD01}"/>
          </ac:inkMkLst>
        </pc:inkChg>
        <pc:inkChg chg="add">
          <ac:chgData name="Ivan Bannov Pedersen" userId="5540ff7e-1b4e-4414-863f-fca07cc7d48d" providerId="ADAL" clId="{FC545667-E819-511B-AEAA-CA13B8E2669B}" dt="2026-03-25T09:52:53.645" v="967" actId="9405"/>
          <ac:inkMkLst>
            <pc:docMk/>
            <pc:sldMk cId="1824304311" sldId="283"/>
            <ac:inkMk id="9" creationId="{A1A876E3-C42B-8699-6E1D-94F726FBEB45}"/>
          </ac:inkMkLst>
        </pc:inkChg>
      </pc:sldChg>
      <pc:sldChg chg="new del">
        <pc:chgData name="Ivan Bannov Pedersen" userId="5540ff7e-1b4e-4414-863f-fca07cc7d48d" providerId="ADAL" clId="{FC545667-E819-511B-AEAA-CA13B8E2669B}" dt="2026-03-26T17:22:10.132" v="3071" actId="2696"/>
        <pc:sldMkLst>
          <pc:docMk/>
          <pc:sldMk cId="225825488" sldId="285"/>
        </pc:sldMkLst>
      </pc:sldChg>
      <pc:sldChg chg="new del">
        <pc:chgData name="Ivan Bannov Pedersen" userId="5540ff7e-1b4e-4414-863f-fca07cc7d48d" providerId="ADAL" clId="{FC545667-E819-511B-AEAA-CA13B8E2669B}" dt="2026-03-26T17:22:11.197" v="3072" actId="2696"/>
        <pc:sldMkLst>
          <pc:docMk/>
          <pc:sldMk cId="4185263776" sldId="286"/>
        </pc:sldMkLst>
      </pc:sldChg>
      <pc:sldChg chg="new del">
        <pc:chgData name="Ivan Bannov Pedersen" userId="5540ff7e-1b4e-4414-863f-fca07cc7d48d" providerId="ADAL" clId="{FC545667-E819-511B-AEAA-CA13B8E2669B}" dt="2026-03-26T17:22:12.003" v="3073" actId="2696"/>
        <pc:sldMkLst>
          <pc:docMk/>
          <pc:sldMk cId="1198805796" sldId="287"/>
        </pc:sldMkLst>
      </pc:sldChg>
      <pc:sldChg chg="new del">
        <pc:chgData name="Ivan Bannov Pedersen" userId="5540ff7e-1b4e-4414-863f-fca07cc7d48d" providerId="ADAL" clId="{FC545667-E819-511B-AEAA-CA13B8E2669B}" dt="2026-03-26T17:22:12.493" v="3074" actId="2696"/>
        <pc:sldMkLst>
          <pc:docMk/>
          <pc:sldMk cId="4133791478" sldId="288"/>
        </pc:sldMkLst>
      </pc:sldChg>
      <pc:sldChg chg="new del">
        <pc:chgData name="Ivan Bannov Pedersen" userId="5540ff7e-1b4e-4414-863f-fca07cc7d48d" providerId="ADAL" clId="{FC545667-E819-511B-AEAA-CA13B8E2669B}" dt="2026-03-26T17:22:14.465" v="3075" actId="2696"/>
        <pc:sldMkLst>
          <pc:docMk/>
          <pc:sldMk cId="2515214756" sldId="289"/>
        </pc:sldMkLst>
      </pc:sldChg>
      <pc:sldChg chg="new del">
        <pc:chgData name="Ivan Bannov Pedersen" userId="5540ff7e-1b4e-4414-863f-fca07cc7d48d" providerId="ADAL" clId="{FC545667-E819-511B-AEAA-CA13B8E2669B}" dt="2026-03-26T17:22:15.035" v="3076" actId="2696"/>
        <pc:sldMkLst>
          <pc:docMk/>
          <pc:sldMk cId="2376550292" sldId="290"/>
        </pc:sldMkLst>
      </pc:sldChg>
      <pc:sldChg chg="new del">
        <pc:chgData name="Ivan Bannov Pedersen" userId="5540ff7e-1b4e-4414-863f-fca07cc7d48d" providerId="ADAL" clId="{FC545667-E819-511B-AEAA-CA13B8E2669B}" dt="2026-03-26T17:22:15.472" v="3077" actId="2696"/>
        <pc:sldMkLst>
          <pc:docMk/>
          <pc:sldMk cId="3127161767" sldId="291"/>
        </pc:sldMkLst>
      </pc:sldChg>
      <pc:sldChg chg="new del">
        <pc:chgData name="Ivan Bannov Pedersen" userId="5540ff7e-1b4e-4414-863f-fca07cc7d48d" providerId="ADAL" clId="{FC545667-E819-511B-AEAA-CA13B8E2669B}" dt="2026-03-26T17:22:16.001" v="3078" actId="2696"/>
        <pc:sldMkLst>
          <pc:docMk/>
          <pc:sldMk cId="3981935973" sldId="292"/>
        </pc:sldMkLst>
      </pc:sldChg>
      <pc:sldChg chg="new del">
        <pc:chgData name="Ivan Bannov Pedersen" userId="5540ff7e-1b4e-4414-863f-fca07cc7d48d" providerId="ADAL" clId="{FC545667-E819-511B-AEAA-CA13B8E2669B}" dt="2026-03-26T17:22:16.388" v="3079" actId="2696"/>
        <pc:sldMkLst>
          <pc:docMk/>
          <pc:sldMk cId="35856141" sldId="293"/>
        </pc:sldMkLst>
      </pc:sldChg>
      <pc:sldChg chg="new del">
        <pc:chgData name="Ivan Bannov Pedersen" userId="5540ff7e-1b4e-4414-863f-fca07cc7d48d" providerId="ADAL" clId="{FC545667-E819-511B-AEAA-CA13B8E2669B}" dt="2026-03-26T17:22:16.795" v="3080" actId="2696"/>
        <pc:sldMkLst>
          <pc:docMk/>
          <pc:sldMk cId="3489534192" sldId="294"/>
        </pc:sldMkLst>
      </pc:sldChg>
      <pc:sldChg chg="new del">
        <pc:chgData name="Ivan Bannov Pedersen" userId="5540ff7e-1b4e-4414-863f-fca07cc7d48d" providerId="ADAL" clId="{FC545667-E819-511B-AEAA-CA13B8E2669B}" dt="2026-03-26T17:22:17.193" v="3081" actId="2696"/>
        <pc:sldMkLst>
          <pc:docMk/>
          <pc:sldMk cId="2840207399" sldId="295"/>
        </pc:sldMkLst>
      </pc:sldChg>
      <pc:sldChg chg="new del">
        <pc:chgData name="Ivan Bannov Pedersen" userId="5540ff7e-1b4e-4414-863f-fca07cc7d48d" providerId="ADAL" clId="{FC545667-E819-511B-AEAA-CA13B8E2669B}" dt="2026-03-26T17:22:17.731" v="3082" actId="2696"/>
        <pc:sldMkLst>
          <pc:docMk/>
          <pc:sldMk cId="861252954" sldId="296"/>
        </pc:sldMkLst>
      </pc:sldChg>
      <pc:sldChg chg="new del">
        <pc:chgData name="Ivan Bannov Pedersen" userId="5540ff7e-1b4e-4414-863f-fca07cc7d48d" providerId="ADAL" clId="{FC545667-E819-511B-AEAA-CA13B8E2669B}" dt="2026-03-26T17:21:55.937" v="3070" actId="2696"/>
        <pc:sldMkLst>
          <pc:docMk/>
          <pc:sldMk cId="3657284990" sldId="297"/>
        </pc:sldMkLst>
      </pc:sldChg>
      <pc:sldChg chg="new del">
        <pc:chgData name="Ivan Bannov Pedersen" userId="5540ff7e-1b4e-4414-863f-fca07cc7d48d" providerId="ADAL" clId="{FC545667-E819-511B-AEAA-CA13B8E2669B}" dt="2026-03-26T17:21:48.671" v="3069" actId="680"/>
        <pc:sldMkLst>
          <pc:docMk/>
          <pc:sldMk cId="3096038156" sldId="298"/>
        </pc:sldMkLst>
      </pc:sldChg>
      <pc:sldChg chg="new del">
        <pc:chgData name="Ivan Bannov Pedersen" userId="5540ff7e-1b4e-4414-863f-fca07cc7d48d" providerId="ADAL" clId="{FC545667-E819-511B-AEAA-CA13B8E2669B}" dt="2026-03-26T17:21:48.493" v="3068" actId="680"/>
        <pc:sldMkLst>
          <pc:docMk/>
          <pc:sldMk cId="4284389882" sldId="299"/>
        </pc:sldMkLst>
      </pc:sldChg>
      <pc:sldChg chg="new del">
        <pc:chgData name="Ivan Bannov Pedersen" userId="5540ff7e-1b4e-4414-863f-fca07cc7d48d" providerId="ADAL" clId="{FC545667-E819-511B-AEAA-CA13B8E2669B}" dt="2026-03-26T17:21:48.324" v="3067" actId="680"/>
        <pc:sldMkLst>
          <pc:docMk/>
          <pc:sldMk cId="4195601086" sldId="300"/>
        </pc:sldMkLst>
      </pc:sldChg>
      <pc:sldChg chg="new del">
        <pc:chgData name="Ivan Bannov Pedersen" userId="5540ff7e-1b4e-4414-863f-fca07cc7d48d" providerId="ADAL" clId="{FC545667-E819-511B-AEAA-CA13B8E2669B}" dt="2026-03-26T17:21:48.126" v="3066" actId="680"/>
        <pc:sldMkLst>
          <pc:docMk/>
          <pc:sldMk cId="4008804187" sldId="301"/>
        </pc:sldMkLst>
      </pc:sldChg>
      <pc:sldChg chg="new del">
        <pc:chgData name="Ivan Bannov Pedersen" userId="5540ff7e-1b4e-4414-863f-fca07cc7d48d" providerId="ADAL" clId="{FC545667-E819-511B-AEAA-CA13B8E2669B}" dt="2026-03-26T17:21:47.953" v="3065" actId="680"/>
        <pc:sldMkLst>
          <pc:docMk/>
          <pc:sldMk cId="3071551481" sldId="302"/>
        </pc:sldMkLst>
      </pc:sldChg>
      <pc:sldChg chg="new del">
        <pc:chgData name="Ivan Bannov Pedersen" userId="5540ff7e-1b4e-4414-863f-fca07cc7d48d" providerId="ADAL" clId="{FC545667-E819-511B-AEAA-CA13B8E2669B}" dt="2026-03-26T17:21:47.530" v="3064" actId="680"/>
        <pc:sldMkLst>
          <pc:docMk/>
          <pc:sldMk cId="2418086882" sldId="303"/>
        </pc:sldMkLst>
      </pc:sldChg>
      <pc:sldChg chg="new del">
        <pc:chgData name="Ivan Bannov Pedersen" userId="5540ff7e-1b4e-4414-863f-fca07cc7d48d" providerId="ADAL" clId="{FC545667-E819-511B-AEAA-CA13B8E2669B}" dt="2026-03-26T17:21:47.353" v="3063" actId="680"/>
        <pc:sldMkLst>
          <pc:docMk/>
          <pc:sldMk cId="1045822401" sldId="304"/>
        </pc:sldMkLst>
      </pc:sldChg>
      <pc:sldChg chg="new del">
        <pc:chgData name="Ivan Bannov Pedersen" userId="5540ff7e-1b4e-4414-863f-fca07cc7d48d" providerId="ADAL" clId="{FC545667-E819-511B-AEAA-CA13B8E2669B}" dt="2026-03-26T17:21:45.962" v="3062" actId="680"/>
        <pc:sldMkLst>
          <pc:docMk/>
          <pc:sldMk cId="1215625762" sldId="305"/>
        </pc:sldMkLst>
      </pc:sldChg>
      <pc:sldChg chg="new del">
        <pc:chgData name="Ivan Bannov Pedersen" userId="5540ff7e-1b4e-4414-863f-fca07cc7d48d" providerId="ADAL" clId="{FC545667-E819-511B-AEAA-CA13B8E2669B}" dt="2026-03-26T17:21:45.791" v="3061" actId="680"/>
        <pc:sldMkLst>
          <pc:docMk/>
          <pc:sldMk cId="2810666059" sldId="306"/>
        </pc:sldMkLst>
      </pc:sldChg>
      <pc:sldChg chg="new del">
        <pc:chgData name="Ivan Bannov Pedersen" userId="5540ff7e-1b4e-4414-863f-fca07cc7d48d" providerId="ADAL" clId="{FC545667-E819-511B-AEAA-CA13B8E2669B}" dt="2026-03-26T17:21:45.612" v="3060" actId="680"/>
        <pc:sldMkLst>
          <pc:docMk/>
          <pc:sldMk cId="2709491126" sldId="307"/>
        </pc:sldMkLst>
      </pc:sldChg>
      <pc:sldChg chg="new del">
        <pc:chgData name="Ivan Bannov Pedersen" userId="5540ff7e-1b4e-4414-863f-fca07cc7d48d" providerId="ADAL" clId="{FC545667-E819-511B-AEAA-CA13B8E2669B}" dt="2026-03-26T17:21:45.423" v="3059" actId="680"/>
        <pc:sldMkLst>
          <pc:docMk/>
          <pc:sldMk cId="428926543" sldId="308"/>
        </pc:sldMkLst>
      </pc:sldChg>
      <pc:sldChg chg="new del">
        <pc:chgData name="Ivan Bannov Pedersen" userId="5540ff7e-1b4e-4414-863f-fca07cc7d48d" providerId="ADAL" clId="{FC545667-E819-511B-AEAA-CA13B8E2669B}" dt="2026-03-26T17:21:45.257" v="3058" actId="680"/>
        <pc:sldMkLst>
          <pc:docMk/>
          <pc:sldMk cId="3282612937" sldId="309"/>
        </pc:sldMkLst>
      </pc:sldChg>
      <pc:sldChg chg="new del">
        <pc:chgData name="Ivan Bannov Pedersen" userId="5540ff7e-1b4e-4414-863f-fca07cc7d48d" providerId="ADAL" clId="{FC545667-E819-511B-AEAA-CA13B8E2669B}" dt="2026-03-26T17:21:45.080" v="3057" actId="680"/>
        <pc:sldMkLst>
          <pc:docMk/>
          <pc:sldMk cId="1130423957" sldId="310"/>
        </pc:sldMkLst>
      </pc:sldChg>
      <pc:sldChg chg="new del">
        <pc:chgData name="Ivan Bannov Pedersen" userId="5540ff7e-1b4e-4414-863f-fca07cc7d48d" providerId="ADAL" clId="{FC545667-E819-511B-AEAA-CA13B8E2669B}" dt="2026-03-26T17:21:44.244" v="3056" actId="680"/>
        <pc:sldMkLst>
          <pc:docMk/>
          <pc:sldMk cId="497619692" sldId="311"/>
        </pc:sldMkLst>
      </pc:sldChg>
      <pc:sldChg chg="new del">
        <pc:chgData name="Ivan Bannov Pedersen" userId="5540ff7e-1b4e-4414-863f-fca07cc7d48d" providerId="ADAL" clId="{FC545667-E819-511B-AEAA-CA13B8E2669B}" dt="2026-03-26T17:21:43.737" v="3055" actId="680"/>
        <pc:sldMkLst>
          <pc:docMk/>
          <pc:sldMk cId="3416870474" sldId="312"/>
        </pc:sldMkLst>
      </pc:sldChg>
      <pc:sldChg chg="new del">
        <pc:chgData name="Ivan Bannov Pedersen" userId="5540ff7e-1b4e-4414-863f-fca07cc7d48d" providerId="ADAL" clId="{FC545667-E819-511B-AEAA-CA13B8E2669B}" dt="2026-03-26T17:21:43.392" v="3054" actId="680"/>
        <pc:sldMkLst>
          <pc:docMk/>
          <pc:sldMk cId="2333112785" sldId="313"/>
        </pc:sldMkLst>
      </pc:sldChg>
      <pc:sldChg chg="new del">
        <pc:chgData name="Ivan Bannov Pedersen" userId="5540ff7e-1b4e-4414-863f-fca07cc7d48d" providerId="ADAL" clId="{FC545667-E819-511B-AEAA-CA13B8E2669B}" dt="2026-03-26T17:21:43.219" v="3053" actId="680"/>
        <pc:sldMkLst>
          <pc:docMk/>
          <pc:sldMk cId="3604222470" sldId="314"/>
        </pc:sldMkLst>
      </pc:sldChg>
      <pc:sldChg chg="new del">
        <pc:chgData name="Ivan Bannov Pedersen" userId="5540ff7e-1b4e-4414-863f-fca07cc7d48d" providerId="ADAL" clId="{FC545667-E819-511B-AEAA-CA13B8E2669B}" dt="2026-03-26T17:21:43.021" v="3052" actId="680"/>
        <pc:sldMkLst>
          <pc:docMk/>
          <pc:sldMk cId="3530456664" sldId="315"/>
        </pc:sldMkLst>
      </pc:sldChg>
      <pc:sldChg chg="new del">
        <pc:chgData name="Ivan Bannov Pedersen" userId="5540ff7e-1b4e-4414-863f-fca07cc7d48d" providerId="ADAL" clId="{FC545667-E819-511B-AEAA-CA13B8E2669B}" dt="2026-03-26T17:21:42.807" v="3051" actId="680"/>
        <pc:sldMkLst>
          <pc:docMk/>
          <pc:sldMk cId="2776972076" sldId="316"/>
        </pc:sldMkLst>
      </pc:sldChg>
      <pc:sldChg chg="new del">
        <pc:chgData name="Ivan Bannov Pedersen" userId="5540ff7e-1b4e-4414-863f-fca07cc7d48d" providerId="ADAL" clId="{FC545667-E819-511B-AEAA-CA13B8E2669B}" dt="2026-03-26T17:21:42.611" v="3050" actId="680"/>
        <pc:sldMkLst>
          <pc:docMk/>
          <pc:sldMk cId="3163392317" sldId="317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09:52:47.801"/>
    </inkml:context>
    <inkml:brush xml:id="br0">
      <inkml:brushProperty name="width" value="0.035" units="cm"/>
      <inkml:brushProperty name="height" value="0.035" units="cm"/>
      <inkml:brushProperty name="color" value="#FFC114"/>
    </inkml:brush>
  </inkml:definitions>
  <inkml:trace contextRef="#ctx0" brushRef="#br0">162 232 24575,'54'0'0,"-36"0"0,36 0 0,-47 0 0,2 0 0,0 0 0,-1 0 0,-3 1 0,-1 0 0,-1 2 0,2-1 0,0 0 0,4-1 0,7 1 0,8 1 0,7 2 0,-2 0 0,-6-1 0,-8-1 0,-4 0 0,-3-2 0,4 1 0,9-1 0,8 0 0,4 1 0,-3-1 0,-10 1 0,-6-2 0,-4 0 0,-4 0 0,2 0 0,5 0 0,3 0 0,2-2 0,-2 1 0,-4-2 0,-4 0 0,1-1 0,3-2 0,5-1 0,2-2 0,0 1 0,-7 1 0,-4 0 0,-5 0 0,-3-1 0,1 0 0,-1 0 0,0 1 0,0-2 0,-3-3 0,-2-3 0,-4-3 0,-3-2 0,0 4 0,-2 2 0,1 4 0,0 2 0,-2 0 0,-1 3 0,0 2 0,0 1 0,-4 2 0,-2 0 0,-5 0 0,-3 0 0,-1 0 0,1 0 0,3 0 0,1 0 0,1 0 0,0 0 0,0-1 0,3 0 0,2-1 0,2 0 0,4 0 0,3 1 0,3-2 0,-2 1 0,-5-2 0,-8-2 0,-4-1 0,2 1 0,4 3 0,0 1 0,-4 2 0,-7 0 0,2 0 0,6 0 0,9 0 0,4 0 0,0 0 0,0 0 0,-2 0 0,1 0 0,1 2 0,4 1 0,3 2 0,3 1 0,1 0 0,0 1 0,0 1 0,0 0 0,0 0 0,0 2 0,3-1 0,2 1 0,1 1 0,2 0 0,-2 0 0,0 1 0,0 1 0,-2 0 0,-1-1 0,-1 0 0,-1-1 0,2-3 0,-1-1 0,1-2 0,0-1 0,1-1 0,1 0 0,-2 1 0,0 0 0,0 1 0,0-1 0,1-1 0,0 2 0,2-2 0,1-1 0,-2 0 0,1-1 0,-1 0 0,0 1 0,0-2 0,1 1 0,-1 1 0,0-1 0,1 0 0,1-1 0,0 0 0,0 0 0,0 0 0,0 0 0,1 0 0,1 0 0,1 0 0,-2-2 0,-3-7 0,-3 5 0,-2-5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09:52:53.634"/>
    </inkml:context>
    <inkml:brush xml:id="br0">
      <inkml:brushProperty name="width" value="0.035" units="cm"/>
      <inkml:brushProperty name="height" value="0.035" units="cm"/>
      <inkml:brushProperty name="color" value="#FFC114"/>
    </inkml:brush>
  </inkml:definitions>
  <inkml:trace contextRef="#ctx0" brushRef="#br0">144 223 24575,'9'0'0,"7"0"0,9 0 0,4 0 0,-1 0 0,-4 0 0,-4 0 0,-1 0 0,8 0 0,6 0 0,4 0 0,-2 2 0,-10-1 0,-7 1 0,-5-2 0,-5 0 0,-2 0 0,0 0 0,-2 0 0,1 0 0,0 0 0,0 0 0,2 0 0,4 0 0,4 0 0,4 0 0,0 0 0,-5 0 0,-5-1 0,-5-3 0,-2-1 0,-1-2 0,1 1 0,1 1 0,0 0 0,0 2 0,-1 0 0,2 2 0,0 0 0,0-1 0,-2 0 0,1-2 0,-2-1 0,2-1 0,-1 0 0,0 1 0,1 0 0,0 1 0,0 1 0,-2 0 0,0-1 0,0-1 0,0 1 0,1-1 0,0 0 0,-1 0 0,1-1 0,-1 1 0,-1 1 0,0-2 0,0 1 0,0 0 0,0-1 0,0 1 0,0 0 0,0 0 0,0 1 0,-1-1 0,-1-1 0,-1 1 0,0 1 0,0 1 0,0 1 0,-2 0 0,0 0 0,0 1 0,0-1 0,-2 0 0,-4-1 0,-4 0 0,-2-2 0,0 1 0,3 2 0,1 1 0,0 0 0,-4-1 0,-6 1 0,-6 0 0,0 1 0,6 0 0,5 0 0,6 0 0,-1 0 0,-6 0 0,-6 0 0,-3 0 0,2 0 0,6 0 0,8 0 0,3 0 0,1 0 0,-2 0 0,-3 0 0,0 0 0,2 0 0,3 0 0,1 0 0,2 0 0,-2 0 0,-2 0 0,-7 0 0,-5 0 0,-3 0 0,0 0 0,4 0 0,7 2 0,5 0 0,2 1 0,1 0 0,1 1 0,-1 0 0,0 0 0,1 1 0,0-1 0,2 1 0,0-1 0,2 1 0,-1-1 0,1 1 0,0 0 0,0 3 0,0 1 0,0 1 0,0 1 0,0 0 0,1-1 0,0-1 0,2-2 0,-1-1 0,1 0 0,0-2 0,1 0 0,0 0 0,1-1 0,0 0 0,1 0 0,0 0 0,-1-1 0,1 1 0,0 0 0,0 1 0,0 0 0,-1 1 0,-1 0 0,0 0 0,0-1 0,0 0 0,-2-1 0,2-1 0,-1 0 0,1 0 0,0-1 0,-1 1 0,2-2 0,0 0 0,0 0 0,-1 0 0,-2 0 0,0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659662-D438-F60A-0708-5876F9D719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7F1351A-E0C4-2338-B7F9-7F2858A0D5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5D96B97-22A5-3386-C8EA-A79731C9D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24.3.2026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0F24C2C-7010-8127-E326-CE34C125B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E55B7DC-B08A-172C-6C57-67A49D714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9393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ECD9B5-2111-828F-FFD4-A582C611A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EA6DC3AD-6FE1-38F3-C2C6-AA68C96B2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F188DB0-E2F8-1632-72C5-1304BE2F7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24.3.2026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58CC06A-CA89-4E55-ADB5-50ADDD7AF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9042C33-8523-C825-9244-26C3F8778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9368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DDE46922-8E9F-3B1F-1214-6044E16957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E56B67E7-17C3-E64A-AC2C-6994F7D5FE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4FA8054-4163-2C98-CB06-6059E8E18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24.3.2026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BE2A851-3F32-6026-3400-3AE97A18B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404C11D-7F62-477C-9636-588562185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6741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633B98-F4D4-831C-D636-85F2576DA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A5DEAAA-72F7-5D89-A7E9-3AC4F4A12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FCDA320-4D5E-A81D-E02B-96B62FDEE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24.3.2026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A0FE1C7-8AB2-72AC-3AC0-AB81E8B5E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BE890BD-E694-E573-C8D8-37D2927F1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65674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99A257-69E0-B66E-B802-AE6D0F47E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A693638-F25A-6C06-BDF0-3EE2FFAF6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943D7BA-38C2-D1AC-78E2-A7030BEBC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24.3.2026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1094413-EB3E-BD23-5E87-4B652BE5D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CB41B0A-E423-7BF3-D91C-68491E770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8312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4ACC68-3B4B-DD93-4BC6-68A325191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757EE97-EE0F-44D9-5820-F10208F4A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CB2F875-FAC9-C887-3BDD-2F74593101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EC37A898-76D7-2594-B757-B99E9FC60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24.3.2026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9C4B311-EB67-093D-E6CC-DA3E91B3A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D24446BA-97FD-A1E4-DEBE-7F12BE8DB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10072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6C8A67-E882-E249-43D9-4459887DF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93A66D2-F945-E1EA-5003-EBEAF3DBD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7198EEDD-6EF2-EE0A-A804-88AA667E07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C843712-B3F9-8177-BE22-D0256BAB29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77870058-4602-453A-9477-C3F73A6DAE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40EC69A2-183F-42E6-4938-3FF060616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24.3.2026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DA6012A0-24A7-E8DC-5E6D-1B1C94C36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00573FED-4694-E102-E78C-908FA25B4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66350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718D63-C229-AFA2-4A71-BD4FD1BA0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E39F92C2-814A-C52A-A041-E74759BCB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24.3.2026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9073FEC5-6977-3E7E-4B01-351597977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D600579-54C0-A5DD-0AFA-FC47D9041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41727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076489F4-2E81-1C17-0E1E-3BA9BC090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24.3.2026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40FA73BB-AE8E-08C5-7396-937ED388D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9393275D-1580-71F2-D89A-1B09059DB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52026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EC96C9-8D0F-4BC4-200D-DBE9D70A0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19FF9EE-3B99-2645-DD65-BD39720D8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AF59ABF-C5EF-0363-C9FD-E14F3D178C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27454DFA-FB63-4CC0-3DA5-07A1C34BC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24.3.2026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2C37CBD0-15D3-2152-D7EB-689403E1B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16EBA7F6-AD33-FFC2-7D83-FDD4B2CED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45067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F945B1-280C-B36C-325C-9D606DEA8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257767A9-5B87-D3B9-ED7C-6FC47F0B5F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3B2B73C-0E77-8C19-AB67-A0C7054ABC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E09046E5-8E6E-D419-BCAC-6C5CC9496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24.3.2026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1B18CC69-EDE0-6123-EBA1-B7CE27855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F8753206-CE27-93A4-7F66-C7B883E8D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78505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1AEDB1F9-328C-809D-CC5C-40EC2C06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3139836-F1F9-2BE2-3A98-6F4C5419FF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4EDCB50-E407-A7C3-304B-3D3E0E59A9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DF9F9-1DCA-4FC1-A67C-47280118E555}" type="datetimeFigureOut">
              <a:rPr lang="sk-SK" smtClean="0"/>
              <a:t>24.3.2026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49B29B6-DFAA-6A32-E1C0-C794E8A53B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F625457-7BC5-23B5-519F-997068A44A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187AA-2DCF-43A9-ADF6-616C943B28FC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13637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customXml" Target="../ink/ink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80DABA-CA52-889C-D94F-24D235EEA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8386" y="157210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sk-SK" b="1" dirty="0" err="1"/>
              <a:t>Summary</a:t>
            </a:r>
            <a:r>
              <a:rPr lang="sk-SK" b="1" dirty="0"/>
              <a:t> of </a:t>
            </a:r>
            <a:r>
              <a:rPr lang="sk-SK" b="1" dirty="0" err="1"/>
              <a:t>Results</a:t>
            </a:r>
            <a:r>
              <a:rPr lang="sk-SK" b="1" dirty="0"/>
              <a:t> </a:t>
            </a:r>
            <a:r>
              <a:rPr lang="sk-SK" b="1" dirty="0" err="1"/>
              <a:t>from</a:t>
            </a:r>
            <a:r>
              <a:rPr lang="sk-SK" b="1" dirty="0"/>
              <a:t> </a:t>
            </a:r>
            <a:br>
              <a:rPr lang="sk-SK" b="1" dirty="0"/>
            </a:br>
            <a:r>
              <a:rPr lang="sk-SK" b="1" dirty="0"/>
              <a:t>Group 1</a:t>
            </a:r>
            <a:br>
              <a:rPr lang="sk-SK" b="1" dirty="0"/>
            </a:br>
            <a:r>
              <a:rPr lang="sk-SK" b="1" dirty="0" err="1"/>
              <a:t>Lactase</a:t>
            </a:r>
            <a:r>
              <a:rPr lang="sk-SK" b="1" dirty="0"/>
              <a:t> </a:t>
            </a:r>
            <a:r>
              <a:rPr lang="sk-SK" b="1" dirty="0" err="1"/>
              <a:t>Downstream</a:t>
            </a:r>
            <a:r>
              <a:rPr lang="sk-SK" b="1" dirty="0"/>
              <a:t> </a:t>
            </a:r>
            <a:r>
              <a:rPr lang="sk-SK" b="1" dirty="0" err="1"/>
              <a:t>Processing</a:t>
            </a:r>
            <a:endParaRPr lang="sk-SK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A89C2A8-DEB0-BC76-08B8-601137E65D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2425" y="4227071"/>
            <a:ext cx="9144000" cy="1655762"/>
          </a:xfrm>
        </p:spPr>
        <p:txBody>
          <a:bodyPr>
            <a:normAutofit/>
          </a:bodyPr>
          <a:lstStyle/>
          <a:p>
            <a:r>
              <a:rPr lang="sk-SK" sz="3600" dirty="0" err="1"/>
              <a:t>Evreux</a:t>
            </a:r>
            <a:r>
              <a:rPr lang="sk-SK" sz="3600" dirty="0"/>
              <a:t> 23. – 27.03.2026</a:t>
            </a:r>
          </a:p>
        </p:txBody>
      </p:sp>
    </p:spTree>
    <p:extLst>
      <p:ext uri="{BB962C8B-B14F-4D97-AF65-F5344CB8AC3E}">
        <p14:creationId xmlns:p14="http://schemas.microsoft.com/office/powerpoint/2010/main" val="1585583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/>
              <a:t>Evaluation</a:t>
            </a:r>
            <a:r>
              <a:rPr lang="sk-SK" b="1" dirty="0"/>
              <a:t> </a:t>
            </a:r>
            <a:r>
              <a:rPr lang="sk-SK" b="1" dirty="0" err="1"/>
              <a:t>of</a:t>
            </a:r>
            <a:r>
              <a:rPr lang="sk-SK" b="1" dirty="0"/>
              <a:t> </a:t>
            </a:r>
            <a:r>
              <a:rPr lang="sk-SK" b="1" dirty="0" err="1"/>
              <a:t>the</a:t>
            </a:r>
            <a:r>
              <a:rPr lang="sk-SK" b="1" dirty="0"/>
              <a:t> SDS – PAGE </a:t>
            </a:r>
          </a:p>
        </p:txBody>
      </p:sp>
      <p:sp>
        <p:nvSpPr>
          <p:cNvPr id="7" name="BlokTextu 6"/>
          <p:cNvSpPr txBox="1"/>
          <p:nvPr/>
        </p:nvSpPr>
        <p:spPr>
          <a:xfrm rot="16200000">
            <a:off x="7010067" y="2614491"/>
            <a:ext cx="1881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chemeClr val="bg1"/>
                </a:solidFill>
              </a:rPr>
              <a:t>Log (</a:t>
            </a:r>
            <a:r>
              <a:rPr lang="sk-SK" sz="2400" b="1" dirty="0" err="1">
                <a:solidFill>
                  <a:schemeClr val="bg1"/>
                </a:solidFill>
              </a:rPr>
              <a:t>kDa</a:t>
            </a:r>
            <a:r>
              <a:rPr lang="sk-SK" sz="24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8" name="BlokTextu 7"/>
          <p:cNvSpPr txBox="1"/>
          <p:nvPr/>
        </p:nvSpPr>
        <p:spPr>
          <a:xfrm>
            <a:off x="10441695" y="5854528"/>
            <a:ext cx="1881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chemeClr val="bg1"/>
                </a:solidFill>
              </a:rPr>
              <a:t>cm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719049" y="1876941"/>
            <a:ext cx="53769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sk-SK" sz="2800" dirty="0" err="1"/>
              <a:t>Identification</a:t>
            </a:r>
            <a:r>
              <a:rPr lang="sk-SK" sz="2800" dirty="0"/>
              <a:t> of </a:t>
            </a:r>
            <a:r>
              <a:rPr lang="sk-SK" sz="2800" dirty="0" err="1"/>
              <a:t>molecular</a:t>
            </a:r>
            <a:r>
              <a:rPr lang="sk-SK" sz="2800" dirty="0"/>
              <a:t> </a:t>
            </a:r>
            <a:r>
              <a:rPr lang="sk-SK" sz="2800" dirty="0" err="1"/>
              <a:t>weight</a:t>
            </a:r>
            <a:r>
              <a:rPr lang="sk-SK" sz="2800" dirty="0"/>
              <a:t> of </a:t>
            </a:r>
            <a:r>
              <a:rPr lang="sk-SK" sz="2800" dirty="0" err="1"/>
              <a:t>lactase</a:t>
            </a:r>
            <a:r>
              <a:rPr lang="sk-SK" sz="2800" dirty="0"/>
              <a:t> </a:t>
            </a:r>
            <a:r>
              <a:rPr lang="sk-SK" sz="2800" dirty="0" err="1"/>
              <a:t>subunit</a:t>
            </a:r>
            <a:r>
              <a:rPr lang="sk-SK" sz="2800" dirty="0"/>
              <a:t> </a:t>
            </a:r>
            <a:r>
              <a:rPr lang="sk-SK" sz="2800" dirty="0" err="1"/>
              <a:t>with</a:t>
            </a:r>
            <a:r>
              <a:rPr lang="sk-SK" sz="2800" dirty="0"/>
              <a:t> </a:t>
            </a:r>
            <a:r>
              <a:rPr lang="sk-SK" sz="2800" dirty="0" err="1"/>
              <a:t>our</a:t>
            </a:r>
            <a:r>
              <a:rPr lang="sk-SK" sz="2800" dirty="0"/>
              <a:t> </a:t>
            </a:r>
            <a:r>
              <a:rPr lang="sk-SK" sz="2800" dirty="0" err="1"/>
              <a:t>calibration</a:t>
            </a:r>
            <a:r>
              <a:rPr lang="sk-SK" sz="2800" dirty="0"/>
              <a:t> </a:t>
            </a:r>
            <a:r>
              <a:rPr lang="sk-SK" sz="2800" dirty="0" err="1"/>
              <a:t>line</a:t>
            </a:r>
            <a:r>
              <a:rPr lang="sk-SK" sz="2800" dirty="0"/>
              <a:t>.</a:t>
            </a:r>
          </a:p>
          <a:p>
            <a:pPr marL="457200" indent="-457200">
              <a:buFont typeface="Arial" pitchFamily="34" charset="0"/>
              <a:buChar char="•"/>
            </a:pPr>
            <a:endParaRPr lang="sk-SK" sz="2800" dirty="0"/>
          </a:p>
          <a:p>
            <a:pPr marL="285750" indent="-285750">
              <a:buFont typeface="Arial" pitchFamily="34" charset="0"/>
              <a:buChar char="•"/>
            </a:pPr>
            <a:r>
              <a:rPr lang="sk-SK" sz="2800" b="1" dirty="0" err="1"/>
              <a:t>Migration</a:t>
            </a:r>
            <a:r>
              <a:rPr lang="sk-SK" sz="2800" b="1" dirty="0"/>
              <a:t> rate: 1,9 cm</a:t>
            </a:r>
            <a:endParaRPr lang="sk-SK" sz="2800" dirty="0"/>
          </a:p>
          <a:p>
            <a:pPr marL="285750" indent="-285750">
              <a:buFont typeface="Arial" pitchFamily="34" charset="0"/>
              <a:buChar char="•"/>
            </a:pPr>
            <a:r>
              <a:rPr lang="sk-SK" sz="2800" b="1" dirty="0" err="1"/>
              <a:t>Molecular</a:t>
            </a:r>
            <a:r>
              <a:rPr lang="sk-SK" sz="2800" b="1" dirty="0"/>
              <a:t> </a:t>
            </a:r>
            <a:r>
              <a:rPr lang="sk-SK" sz="2800" b="1" dirty="0" err="1"/>
              <a:t>weight</a:t>
            </a:r>
            <a:r>
              <a:rPr lang="sk-SK" sz="2800" b="1" dirty="0"/>
              <a:t>: 121 </a:t>
            </a:r>
            <a:r>
              <a:rPr lang="sk-SK" sz="2800" b="1" dirty="0" err="1"/>
              <a:t>kDa</a:t>
            </a:r>
            <a:endParaRPr lang="sk-SK" sz="2800" b="1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AE5717DE-290B-B3BC-DD35-50B7BA485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1942" y="2947885"/>
            <a:ext cx="6671023" cy="3514445"/>
          </a:xfrm>
          <a:prstGeom prst="rect">
            <a:avLst/>
          </a:prstGeom>
        </p:spPr>
      </p:pic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F1224E4-5E25-09FC-71D7-060D17657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4530" y="7661648"/>
            <a:ext cx="4137212" cy="4351338"/>
          </a:xfrm>
        </p:spPr>
        <p:txBody>
          <a:bodyPr/>
          <a:lstStyle/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51560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5033" y="365125"/>
            <a:ext cx="10728767" cy="1325563"/>
          </a:xfrm>
        </p:spPr>
        <p:txBody>
          <a:bodyPr/>
          <a:lstStyle/>
          <a:p>
            <a:r>
              <a:rPr lang="sk-SK" b="1" dirty="0" err="1"/>
              <a:t>Evaluation</a:t>
            </a:r>
            <a:r>
              <a:rPr lang="sk-SK" b="1" dirty="0"/>
              <a:t> </a:t>
            </a:r>
            <a:r>
              <a:rPr lang="sk-SK" b="1" dirty="0" err="1"/>
              <a:t>Steps</a:t>
            </a:r>
            <a:r>
              <a:rPr lang="sk-SK" b="1" dirty="0"/>
              <a:t> </a:t>
            </a:r>
            <a:r>
              <a:rPr lang="sk-SK" b="1" dirty="0" err="1"/>
              <a:t>of</a:t>
            </a:r>
            <a:r>
              <a:rPr lang="sk-SK" b="1" dirty="0"/>
              <a:t> </a:t>
            </a:r>
            <a:r>
              <a:rPr lang="sk-SK" b="1" dirty="0" err="1"/>
              <a:t>our</a:t>
            </a:r>
            <a:r>
              <a:rPr lang="sk-SK" b="1" dirty="0"/>
              <a:t> Experiment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44009" y="1825625"/>
            <a:ext cx="11331615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k-SK" dirty="0"/>
              <a:t>PARTICLE FREE LYSATE – </a:t>
            </a:r>
            <a:r>
              <a:rPr lang="sk-SK" dirty="0" err="1"/>
              <a:t>o-NPG-test</a:t>
            </a:r>
            <a:r>
              <a:rPr lang="sk-SK" dirty="0"/>
              <a:t> (</a:t>
            </a:r>
            <a:r>
              <a:rPr lang="sk-SK" dirty="0" err="1"/>
              <a:t>enzymatic</a:t>
            </a:r>
            <a:r>
              <a:rPr lang="sk-SK" dirty="0"/>
              <a:t> </a:t>
            </a:r>
            <a:r>
              <a:rPr lang="sk-SK" dirty="0" err="1"/>
              <a:t>activity</a:t>
            </a:r>
            <a:r>
              <a:rPr lang="sk-SK" dirty="0"/>
              <a:t> </a:t>
            </a:r>
            <a:r>
              <a:rPr lang="sk-SK" dirty="0" err="1"/>
              <a:t>assay</a:t>
            </a:r>
            <a:r>
              <a:rPr lang="sk-SK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ANION EXCHANGE CHROMATOGRAPHY (AEXC) – </a:t>
            </a:r>
            <a:r>
              <a:rPr lang="sk-SK" dirty="0" err="1"/>
              <a:t>o-NPG</a:t>
            </a:r>
            <a:r>
              <a:rPr lang="sk-SK" dirty="0"/>
              <a:t> + </a:t>
            </a:r>
            <a:r>
              <a:rPr lang="sk-SK" dirty="0" err="1"/>
              <a:t>photometer</a:t>
            </a:r>
            <a:r>
              <a:rPr lang="sk-SK" dirty="0"/>
              <a:t> (</a:t>
            </a:r>
            <a:r>
              <a:rPr lang="sk-SK" dirty="0" err="1"/>
              <a:t>enzymatic</a:t>
            </a:r>
            <a:r>
              <a:rPr lang="sk-SK" dirty="0"/>
              <a:t> </a:t>
            </a:r>
            <a:r>
              <a:rPr lang="sk-SK" dirty="0" err="1"/>
              <a:t>activity</a:t>
            </a:r>
            <a:r>
              <a:rPr lang="sk-SK" dirty="0"/>
              <a:t> </a:t>
            </a:r>
            <a:r>
              <a:rPr lang="sk-SK" dirty="0" err="1"/>
              <a:t>assay</a:t>
            </a:r>
            <a:r>
              <a:rPr lang="sk-SK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SDS – PAGE – </a:t>
            </a:r>
            <a:r>
              <a:rPr lang="sk-SK" dirty="0" err="1"/>
              <a:t>gel</a:t>
            </a:r>
            <a:r>
              <a:rPr lang="sk-SK" dirty="0"/>
              <a:t> + </a:t>
            </a:r>
            <a:r>
              <a:rPr lang="sk-SK" dirty="0" err="1"/>
              <a:t>calibration</a:t>
            </a:r>
            <a:r>
              <a:rPr lang="sk-SK" dirty="0"/>
              <a:t> </a:t>
            </a:r>
            <a:r>
              <a:rPr lang="sk-SK" dirty="0" err="1"/>
              <a:t>line</a:t>
            </a:r>
            <a:r>
              <a:rPr lang="sk-SK" dirty="0"/>
              <a:t> (</a:t>
            </a:r>
            <a:r>
              <a:rPr lang="sk-SK" dirty="0" err="1"/>
              <a:t>purity</a:t>
            </a:r>
            <a:r>
              <a:rPr lang="sk-SK" dirty="0"/>
              <a:t>, </a:t>
            </a:r>
            <a:r>
              <a:rPr lang="sk-SK" dirty="0" err="1"/>
              <a:t>molecular</a:t>
            </a:r>
            <a:r>
              <a:rPr lang="sk-SK" dirty="0"/>
              <a:t> </a:t>
            </a:r>
            <a:r>
              <a:rPr lang="sk-SK" dirty="0" err="1"/>
              <a:t>weight</a:t>
            </a:r>
            <a:r>
              <a:rPr lang="sk-SK" dirty="0"/>
              <a:t> – </a:t>
            </a:r>
            <a:r>
              <a:rPr lang="sk-SK" dirty="0" err="1"/>
              <a:t>lactase</a:t>
            </a:r>
            <a:r>
              <a:rPr lang="sk-SK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b="1" dirty="0"/>
              <a:t>RAW MILK TEST – </a:t>
            </a:r>
            <a:r>
              <a:rPr lang="sk-SK" b="1" dirty="0" err="1"/>
              <a:t>colour</a:t>
            </a:r>
            <a:r>
              <a:rPr lang="sk-SK" b="1" dirty="0"/>
              <a:t> </a:t>
            </a:r>
            <a:r>
              <a:rPr lang="sk-SK" b="1" dirty="0" err="1"/>
              <a:t>change</a:t>
            </a:r>
            <a:r>
              <a:rPr lang="sk-SK" b="1" dirty="0"/>
              <a:t> (</a:t>
            </a:r>
            <a:r>
              <a:rPr lang="sk-SK" b="1" dirty="0" err="1"/>
              <a:t>conc</a:t>
            </a:r>
            <a:r>
              <a:rPr lang="sk-SK" b="1" dirty="0"/>
              <a:t>. </a:t>
            </a:r>
            <a:r>
              <a:rPr lang="sk-SK" b="1" dirty="0" err="1"/>
              <a:t>of</a:t>
            </a:r>
            <a:r>
              <a:rPr lang="sk-SK" b="1" dirty="0"/>
              <a:t> </a:t>
            </a:r>
            <a:r>
              <a:rPr lang="sk-SK" b="1" dirty="0" err="1"/>
              <a:t>glucose</a:t>
            </a:r>
            <a:r>
              <a:rPr lang="sk-SK" b="1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EVALUATION </a:t>
            </a:r>
          </a:p>
        </p:txBody>
      </p:sp>
    </p:spTree>
    <p:extLst>
      <p:ext uri="{BB962C8B-B14F-4D97-AF65-F5344CB8AC3E}">
        <p14:creationId xmlns:p14="http://schemas.microsoft.com/office/powerpoint/2010/main" val="4280730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RAW MILK TEST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13235" y="7003547"/>
            <a:ext cx="6388865" cy="82310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k-SK" dirty="0"/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4369D68D-1ADA-A1C6-1B26-415C98EDA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5" b="74872"/>
          <a:stretch>
            <a:fillRect/>
          </a:stretch>
        </p:blipFill>
        <p:spPr>
          <a:xfrm>
            <a:off x="6838401" y="639985"/>
            <a:ext cx="4289236" cy="1050703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3C57FE1F-E0E9-36B0-4A54-CDD6B3499B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93818" y="1263740"/>
            <a:ext cx="719952" cy="1573849"/>
          </a:xfrm>
          <a:prstGeom prst="rect">
            <a:avLst/>
          </a:prstGeom>
        </p:spPr>
      </p:pic>
      <p:pic>
        <p:nvPicPr>
          <p:cNvPr id="18" name="Billede 17">
            <a:extLst>
              <a:ext uri="{FF2B5EF4-FFF2-40B4-BE49-F238E27FC236}">
                <a16:creationId xmlns:a16="http://schemas.microsoft.com/office/drawing/2014/main" id="{66DE502E-B65B-BCA1-2E7D-E32FC3753D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8" r="25701"/>
          <a:stretch>
            <a:fillRect/>
          </a:stretch>
        </p:blipFill>
        <p:spPr>
          <a:xfrm rot="16200000">
            <a:off x="10093817" y="2072066"/>
            <a:ext cx="719955" cy="1573851"/>
          </a:xfrm>
          <a:prstGeom prst="rect">
            <a:avLst/>
          </a:prstGeom>
        </p:spPr>
      </p:pic>
      <p:sp>
        <p:nvSpPr>
          <p:cNvPr id="19" name="Tekstfelt 18">
            <a:extLst>
              <a:ext uri="{FF2B5EF4-FFF2-40B4-BE49-F238E27FC236}">
                <a16:creationId xmlns:a16="http://schemas.microsoft.com/office/drawing/2014/main" id="{ACD3F2E0-E1F2-D7A4-3C6E-C334BA700354}"/>
              </a:ext>
            </a:extLst>
          </p:cNvPr>
          <p:cNvSpPr txBox="1"/>
          <p:nvPr/>
        </p:nvSpPr>
        <p:spPr>
          <a:xfrm>
            <a:off x="10178372" y="1910185"/>
            <a:ext cx="550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t</a:t>
            </a:r>
            <a:r>
              <a:rPr lang="da-DK" baseline="-25000" dirty="0"/>
              <a:t>0</a:t>
            </a:r>
            <a:endParaRPr lang="da-DK" dirty="0"/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77C4A621-AEE2-9BE7-C082-9C01F0F7C44C}"/>
              </a:ext>
            </a:extLst>
          </p:cNvPr>
          <p:cNvSpPr txBox="1"/>
          <p:nvPr/>
        </p:nvSpPr>
        <p:spPr>
          <a:xfrm>
            <a:off x="10275687" y="2556725"/>
            <a:ext cx="550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t</a:t>
            </a:r>
            <a:r>
              <a:rPr lang="da-DK" baseline="-25000" dirty="0"/>
              <a:t>20</a:t>
            </a:r>
            <a:endParaRPr lang="da-DK" dirty="0"/>
          </a:p>
        </p:txBody>
      </p:sp>
      <p:pic>
        <p:nvPicPr>
          <p:cNvPr id="22" name="Billede 21">
            <a:extLst>
              <a:ext uri="{FF2B5EF4-FFF2-40B4-BE49-F238E27FC236}">
                <a16:creationId xmlns:a16="http://schemas.microsoft.com/office/drawing/2014/main" id="{01FEBF83-6728-B705-37F0-5FF6878DE2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89324" y="2884887"/>
            <a:ext cx="728942" cy="1573852"/>
          </a:xfrm>
          <a:prstGeom prst="rect">
            <a:avLst/>
          </a:prstGeom>
        </p:spPr>
      </p:pic>
      <p:sp>
        <p:nvSpPr>
          <p:cNvPr id="23" name="Tekstfelt 22">
            <a:extLst>
              <a:ext uri="{FF2B5EF4-FFF2-40B4-BE49-F238E27FC236}">
                <a16:creationId xmlns:a16="http://schemas.microsoft.com/office/drawing/2014/main" id="{A0306A77-C025-2BDE-C33B-117FDFC977A9}"/>
              </a:ext>
            </a:extLst>
          </p:cNvPr>
          <p:cNvSpPr txBox="1"/>
          <p:nvPr/>
        </p:nvSpPr>
        <p:spPr>
          <a:xfrm>
            <a:off x="10178372" y="3451854"/>
            <a:ext cx="550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t</a:t>
            </a:r>
            <a:r>
              <a:rPr lang="da-DK" baseline="-25000" dirty="0"/>
              <a:t>50</a:t>
            </a:r>
            <a:endParaRPr lang="da-DK" dirty="0"/>
          </a:p>
        </p:txBody>
      </p:sp>
      <p:pic>
        <p:nvPicPr>
          <p:cNvPr id="25" name="Billede 24">
            <a:extLst>
              <a:ext uri="{FF2B5EF4-FFF2-40B4-BE49-F238E27FC236}">
                <a16:creationId xmlns:a16="http://schemas.microsoft.com/office/drawing/2014/main" id="{8EA4F4A6-F33D-7E2B-AFD6-A4B5F6FA99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9"/>
          <a:stretch>
            <a:fillRect/>
          </a:stretch>
        </p:blipFill>
        <p:spPr>
          <a:xfrm rot="16200000">
            <a:off x="10089323" y="3702203"/>
            <a:ext cx="728942" cy="1573850"/>
          </a:xfrm>
          <a:prstGeom prst="rect">
            <a:avLst/>
          </a:prstGeom>
        </p:spPr>
      </p:pic>
      <p:sp>
        <p:nvSpPr>
          <p:cNvPr id="26" name="Tekstfelt 25">
            <a:extLst>
              <a:ext uri="{FF2B5EF4-FFF2-40B4-BE49-F238E27FC236}">
                <a16:creationId xmlns:a16="http://schemas.microsoft.com/office/drawing/2014/main" id="{3E122A5F-8908-3DFA-8D88-BAA57950674F}"/>
              </a:ext>
            </a:extLst>
          </p:cNvPr>
          <p:cNvSpPr txBox="1"/>
          <p:nvPr/>
        </p:nvSpPr>
        <p:spPr>
          <a:xfrm>
            <a:off x="10275686" y="4304461"/>
            <a:ext cx="550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t</a:t>
            </a:r>
            <a:r>
              <a:rPr lang="da-DK" baseline="-25000" dirty="0"/>
              <a:t>80</a:t>
            </a:r>
            <a:endParaRPr lang="da-DK" dirty="0"/>
          </a:p>
        </p:txBody>
      </p:sp>
      <p:pic>
        <p:nvPicPr>
          <p:cNvPr id="28" name="Billede 27">
            <a:extLst>
              <a:ext uri="{FF2B5EF4-FFF2-40B4-BE49-F238E27FC236}">
                <a16:creationId xmlns:a16="http://schemas.microsoft.com/office/drawing/2014/main" id="{BBD8F833-548E-AEFE-5C6E-FD70F35AE3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89323" y="4519517"/>
            <a:ext cx="728943" cy="1573852"/>
          </a:xfrm>
          <a:prstGeom prst="rect">
            <a:avLst/>
          </a:prstGeom>
        </p:spPr>
      </p:pic>
      <p:sp>
        <p:nvSpPr>
          <p:cNvPr id="29" name="Tekstfelt 28">
            <a:extLst>
              <a:ext uri="{FF2B5EF4-FFF2-40B4-BE49-F238E27FC236}">
                <a16:creationId xmlns:a16="http://schemas.microsoft.com/office/drawing/2014/main" id="{721601F5-C662-29ED-EE81-93428181ABD1}"/>
              </a:ext>
            </a:extLst>
          </p:cNvPr>
          <p:cNvSpPr txBox="1"/>
          <p:nvPr/>
        </p:nvSpPr>
        <p:spPr>
          <a:xfrm>
            <a:off x="10178371" y="5088055"/>
            <a:ext cx="550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t</a:t>
            </a:r>
            <a:r>
              <a:rPr lang="da-DK" baseline="-25000" dirty="0"/>
              <a:t>110</a:t>
            </a:r>
            <a:endParaRPr lang="da-DK" dirty="0"/>
          </a:p>
        </p:txBody>
      </p:sp>
      <p:pic>
        <p:nvPicPr>
          <p:cNvPr id="31" name="Billede 30">
            <a:extLst>
              <a:ext uri="{FF2B5EF4-FFF2-40B4-BE49-F238E27FC236}">
                <a16:creationId xmlns:a16="http://schemas.microsoft.com/office/drawing/2014/main" id="{0C859ADD-2C32-410F-E147-F8C3B119A0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3" t="22133" r="56795" b="59340"/>
          <a:stretch>
            <a:fillRect/>
          </a:stretch>
        </p:blipFill>
        <p:spPr>
          <a:xfrm rot="16200000">
            <a:off x="10089321" y="5341479"/>
            <a:ext cx="728941" cy="1573851"/>
          </a:xfrm>
          <a:prstGeom prst="rect">
            <a:avLst/>
          </a:prstGeom>
        </p:spPr>
      </p:pic>
      <p:sp>
        <p:nvSpPr>
          <p:cNvPr id="34" name="Tekstfelt 33">
            <a:extLst>
              <a:ext uri="{FF2B5EF4-FFF2-40B4-BE49-F238E27FC236}">
                <a16:creationId xmlns:a16="http://schemas.microsoft.com/office/drawing/2014/main" id="{70055845-2DFD-DD76-4132-F41ECA62256C}"/>
              </a:ext>
            </a:extLst>
          </p:cNvPr>
          <p:cNvSpPr txBox="1"/>
          <p:nvPr/>
        </p:nvSpPr>
        <p:spPr>
          <a:xfrm>
            <a:off x="10275685" y="5943738"/>
            <a:ext cx="550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t</a:t>
            </a:r>
            <a:r>
              <a:rPr lang="da-DK" baseline="-25000" dirty="0"/>
              <a:t>140</a:t>
            </a:r>
            <a:endParaRPr lang="da-DK" dirty="0"/>
          </a:p>
        </p:txBody>
      </p:sp>
      <p:pic>
        <p:nvPicPr>
          <p:cNvPr id="35" name="Billede 34">
            <a:extLst>
              <a:ext uri="{FF2B5EF4-FFF2-40B4-BE49-F238E27FC236}">
                <a16:creationId xmlns:a16="http://schemas.microsoft.com/office/drawing/2014/main" id="{81D14D21-A49F-DE23-E237-503B8457CD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41925" y="1609045"/>
            <a:ext cx="571500" cy="838200"/>
          </a:xfrm>
          <a:prstGeom prst="rect">
            <a:avLst/>
          </a:prstGeom>
        </p:spPr>
      </p:pic>
      <p:pic>
        <p:nvPicPr>
          <p:cNvPr id="36" name="Billede 35">
            <a:extLst>
              <a:ext uri="{FF2B5EF4-FFF2-40B4-BE49-F238E27FC236}">
                <a16:creationId xmlns:a16="http://schemas.microsoft.com/office/drawing/2014/main" id="{A01ED61E-994B-87D5-0247-802D8D2DE4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41925" y="2447245"/>
            <a:ext cx="571500" cy="838200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49EB2EE4-36C7-592D-490D-593B511540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65371" y="3218969"/>
            <a:ext cx="571500" cy="838200"/>
          </a:xfrm>
          <a:prstGeom prst="rect">
            <a:avLst/>
          </a:prstGeom>
        </p:spPr>
      </p:pic>
      <p:pic>
        <p:nvPicPr>
          <p:cNvPr id="38" name="Billede 37">
            <a:extLst>
              <a:ext uri="{FF2B5EF4-FFF2-40B4-BE49-F238E27FC236}">
                <a16:creationId xmlns:a16="http://schemas.microsoft.com/office/drawing/2014/main" id="{67916E5D-CE43-9DE9-7F11-76CAA77C65C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08066" y="4027295"/>
            <a:ext cx="558800" cy="838200"/>
          </a:xfrm>
          <a:prstGeom prst="rect">
            <a:avLst/>
          </a:prstGeom>
        </p:spPr>
      </p:pic>
      <p:pic>
        <p:nvPicPr>
          <p:cNvPr id="39" name="Billede 38">
            <a:extLst>
              <a:ext uri="{FF2B5EF4-FFF2-40B4-BE49-F238E27FC236}">
                <a16:creationId xmlns:a16="http://schemas.microsoft.com/office/drawing/2014/main" id="{4F6FF46F-9E42-06AF-C366-C8E0E6BD865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24348" y="4883026"/>
            <a:ext cx="542516" cy="779389"/>
          </a:xfrm>
          <a:prstGeom prst="rect">
            <a:avLst/>
          </a:prstGeom>
        </p:spPr>
      </p:pic>
      <p:pic>
        <p:nvPicPr>
          <p:cNvPr id="40" name="Billede 39">
            <a:extLst>
              <a:ext uri="{FF2B5EF4-FFF2-40B4-BE49-F238E27FC236}">
                <a16:creationId xmlns:a16="http://schemas.microsoft.com/office/drawing/2014/main" id="{6E29133D-0E99-0B78-2CC1-13DFDF372E2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65372" y="5698527"/>
            <a:ext cx="612756" cy="823105"/>
          </a:xfrm>
          <a:prstGeom prst="rect">
            <a:avLst/>
          </a:prstGeom>
        </p:spPr>
      </p:pic>
      <p:sp>
        <p:nvSpPr>
          <p:cNvPr id="42" name="Tekstfelt 41">
            <a:extLst>
              <a:ext uri="{FF2B5EF4-FFF2-40B4-BE49-F238E27FC236}">
                <a16:creationId xmlns:a16="http://schemas.microsoft.com/office/drawing/2014/main" id="{DE8A5BDB-947B-8B48-E1B9-1008D8D9FD4D}"/>
              </a:ext>
            </a:extLst>
          </p:cNvPr>
          <p:cNvSpPr txBox="1"/>
          <p:nvPr/>
        </p:nvSpPr>
        <p:spPr>
          <a:xfrm>
            <a:off x="984738" y="1434905"/>
            <a:ext cx="638886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 noProof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  <a:r>
              <a:rPr lang="en-GB" noProof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100 µL 25% eluate + 1 mL raw milk. The mixture was kept warm. After the second measurement, 100 µL more eluate was added, and the time was increased to 30 minutes.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noProof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 noProof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Observation:</a:t>
            </a:r>
            <a:br>
              <a:rPr lang="en-GB" noProof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noProof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colour change was seen in the control, t₀, t₂₀, and t₅₀ (negative). At t₈₀, the strip turned green, and at t₁₁₀ and t₁₄₀ it became darker green.</a:t>
            </a:r>
            <a:endParaRPr lang="en-GB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noProof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 noProof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Evaluation:</a:t>
            </a:r>
            <a:br>
              <a:rPr lang="en-GB" noProof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noProof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glucose was detected at first. At t₈₀ there was glucose (normal level), which increased to about 2.8 mmol/L at t₁₁₀ and 8.3 mmol/L at t₁₄₀.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noProof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 noProof="0" dirty="0">
                <a:latin typeface="Calibri" panose="020F0502020204030204" pitchFamily="34" charset="0"/>
                <a:cs typeface="Calibri" panose="020F0502020204030204" pitchFamily="34" charset="0"/>
              </a:rPr>
              <a:t>Conclusion:</a:t>
            </a:r>
            <a:br>
              <a:rPr lang="en-GB" noProof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noProof="0" dirty="0">
                <a:latin typeface="Calibri" panose="020F0502020204030204" pitchFamily="34" charset="0"/>
                <a:cs typeface="Calibri" panose="020F0502020204030204" pitchFamily="34" charset="0"/>
              </a:rPr>
              <a:t>Lactase broke down lactose into glucose over time. Adding more enzyme and increasing time gave higher glucose levels.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768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5033" y="365125"/>
            <a:ext cx="10728767" cy="1325563"/>
          </a:xfrm>
        </p:spPr>
        <p:txBody>
          <a:bodyPr/>
          <a:lstStyle/>
          <a:p>
            <a:r>
              <a:rPr lang="sk-SK" b="1" dirty="0" err="1"/>
              <a:t>Evaluation</a:t>
            </a:r>
            <a:r>
              <a:rPr lang="sk-SK" b="1" dirty="0"/>
              <a:t> </a:t>
            </a:r>
            <a:r>
              <a:rPr lang="sk-SK" b="1" dirty="0" err="1"/>
              <a:t>Steps</a:t>
            </a:r>
            <a:r>
              <a:rPr lang="sk-SK" b="1" dirty="0"/>
              <a:t> </a:t>
            </a:r>
            <a:r>
              <a:rPr lang="sk-SK" b="1" dirty="0" err="1"/>
              <a:t>of</a:t>
            </a:r>
            <a:r>
              <a:rPr lang="sk-SK" b="1" dirty="0"/>
              <a:t> </a:t>
            </a:r>
            <a:r>
              <a:rPr lang="sk-SK" b="1" dirty="0" err="1"/>
              <a:t>our</a:t>
            </a:r>
            <a:r>
              <a:rPr lang="sk-SK" b="1" dirty="0"/>
              <a:t> Experiment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44009" y="1825625"/>
            <a:ext cx="11331615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k-SK" dirty="0"/>
              <a:t>PARTICLE FREE LYSATE – </a:t>
            </a:r>
            <a:r>
              <a:rPr lang="sk-SK" dirty="0" err="1"/>
              <a:t>o-NPG-test</a:t>
            </a:r>
            <a:r>
              <a:rPr lang="sk-SK" dirty="0"/>
              <a:t> (</a:t>
            </a:r>
            <a:r>
              <a:rPr lang="sk-SK" dirty="0" err="1"/>
              <a:t>enzymatic</a:t>
            </a:r>
            <a:r>
              <a:rPr lang="sk-SK" dirty="0"/>
              <a:t> </a:t>
            </a:r>
            <a:r>
              <a:rPr lang="sk-SK" dirty="0" err="1"/>
              <a:t>activity</a:t>
            </a:r>
            <a:r>
              <a:rPr lang="sk-SK" dirty="0"/>
              <a:t> </a:t>
            </a:r>
            <a:r>
              <a:rPr lang="sk-SK" dirty="0" err="1"/>
              <a:t>assay</a:t>
            </a:r>
            <a:r>
              <a:rPr lang="sk-SK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ANION EXCHANGE CHROMATOGRAPHY (AEXC) – </a:t>
            </a:r>
            <a:r>
              <a:rPr lang="sk-SK" dirty="0" err="1"/>
              <a:t>o-NPG</a:t>
            </a:r>
            <a:r>
              <a:rPr lang="sk-SK" dirty="0"/>
              <a:t> + </a:t>
            </a:r>
            <a:r>
              <a:rPr lang="sk-SK" dirty="0" err="1"/>
              <a:t>photometer</a:t>
            </a:r>
            <a:r>
              <a:rPr lang="sk-SK" dirty="0"/>
              <a:t> (</a:t>
            </a:r>
            <a:r>
              <a:rPr lang="sk-SK" dirty="0" err="1"/>
              <a:t>enzymatic</a:t>
            </a:r>
            <a:r>
              <a:rPr lang="sk-SK" dirty="0"/>
              <a:t> </a:t>
            </a:r>
            <a:r>
              <a:rPr lang="sk-SK" dirty="0" err="1"/>
              <a:t>activity</a:t>
            </a:r>
            <a:r>
              <a:rPr lang="sk-SK" dirty="0"/>
              <a:t> </a:t>
            </a:r>
            <a:r>
              <a:rPr lang="sk-SK" dirty="0" err="1"/>
              <a:t>assay</a:t>
            </a:r>
            <a:r>
              <a:rPr lang="sk-SK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SDS – PAGE – </a:t>
            </a:r>
            <a:r>
              <a:rPr lang="sk-SK" dirty="0" err="1"/>
              <a:t>gel</a:t>
            </a:r>
            <a:r>
              <a:rPr lang="sk-SK" dirty="0"/>
              <a:t> + </a:t>
            </a:r>
            <a:r>
              <a:rPr lang="sk-SK" dirty="0" err="1"/>
              <a:t>calibration</a:t>
            </a:r>
            <a:r>
              <a:rPr lang="sk-SK" dirty="0"/>
              <a:t> </a:t>
            </a:r>
            <a:r>
              <a:rPr lang="sk-SK" dirty="0" err="1"/>
              <a:t>line</a:t>
            </a:r>
            <a:r>
              <a:rPr lang="sk-SK" dirty="0"/>
              <a:t> (</a:t>
            </a:r>
            <a:r>
              <a:rPr lang="sk-SK" dirty="0" err="1"/>
              <a:t>purity</a:t>
            </a:r>
            <a:r>
              <a:rPr lang="sk-SK" dirty="0"/>
              <a:t>, </a:t>
            </a:r>
            <a:r>
              <a:rPr lang="sk-SK" dirty="0" err="1"/>
              <a:t>molecular</a:t>
            </a:r>
            <a:r>
              <a:rPr lang="sk-SK" dirty="0"/>
              <a:t> </a:t>
            </a:r>
            <a:r>
              <a:rPr lang="sk-SK" dirty="0" err="1"/>
              <a:t>weight</a:t>
            </a:r>
            <a:r>
              <a:rPr lang="sk-SK" dirty="0"/>
              <a:t> – </a:t>
            </a:r>
            <a:r>
              <a:rPr lang="sk-SK" dirty="0" err="1"/>
              <a:t>lactase</a:t>
            </a:r>
            <a:r>
              <a:rPr lang="sk-SK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RAW MILK TEST – </a:t>
            </a:r>
            <a:r>
              <a:rPr lang="sk-SK" dirty="0" err="1"/>
              <a:t>colour</a:t>
            </a:r>
            <a:r>
              <a:rPr lang="sk-SK" dirty="0"/>
              <a:t> </a:t>
            </a:r>
            <a:r>
              <a:rPr lang="sk-SK" dirty="0" err="1"/>
              <a:t>change</a:t>
            </a:r>
            <a:r>
              <a:rPr lang="sk-SK" dirty="0"/>
              <a:t> (</a:t>
            </a:r>
            <a:r>
              <a:rPr lang="sk-SK" dirty="0" err="1"/>
              <a:t>conc</a:t>
            </a:r>
            <a:r>
              <a:rPr lang="sk-SK" dirty="0"/>
              <a:t>. </a:t>
            </a:r>
            <a:r>
              <a:rPr lang="sk-SK" dirty="0" err="1"/>
              <a:t>of</a:t>
            </a:r>
            <a:r>
              <a:rPr lang="sk-SK" dirty="0"/>
              <a:t> </a:t>
            </a:r>
            <a:r>
              <a:rPr lang="sk-SK" dirty="0" err="1"/>
              <a:t>glucose</a:t>
            </a:r>
            <a:r>
              <a:rPr lang="sk-SK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b="1" dirty="0"/>
              <a:t>EVALUATION </a:t>
            </a:r>
          </a:p>
        </p:txBody>
      </p:sp>
    </p:spTree>
    <p:extLst>
      <p:ext uri="{BB962C8B-B14F-4D97-AF65-F5344CB8AC3E}">
        <p14:creationId xmlns:p14="http://schemas.microsoft.com/office/powerpoint/2010/main" val="3262827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F53C5F-AA4B-6E8C-25F6-ADED8D2AA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EVALUATION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95AE83C-9156-5800-CF00-39DE04349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80886" cy="4795892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GB" noProof="0" dirty="0"/>
              <a:t>We concluded from AEXC that the highest amount of lactase can be found in the 25% eluate, because we saw the highest activity here. We also saw that the greatest amount of lactase on the SDS-PAGE was at the 25% eluate. Therefore, the purification of lactase was successful.</a:t>
            </a:r>
          </a:p>
          <a:p>
            <a:pPr marL="514350" indent="-514350">
              <a:buFont typeface="+mj-lt"/>
              <a:buAutoNum type="arabicPeriod"/>
            </a:pPr>
            <a:r>
              <a:rPr lang="en-GB" noProof="0" dirty="0"/>
              <a:t>The 25% elution is the most appropriate for carrying out further research in the methods of producing lactase </a:t>
            </a:r>
            <a:r>
              <a:rPr lang="en-GB" dirty="0"/>
              <a:t>with the use of biotechnology, as our tests show that this is the sample that contains the most lactase.</a:t>
            </a:r>
            <a:endParaRPr lang="en-GB" noProof="0" dirty="0"/>
          </a:p>
          <a:p>
            <a:pPr marL="0" indent="0">
              <a:buNone/>
            </a:pP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62737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 err="1"/>
              <a:t>Thank</a:t>
            </a:r>
            <a:r>
              <a:rPr lang="sk-SK" b="1" dirty="0"/>
              <a:t> </a:t>
            </a:r>
            <a:r>
              <a:rPr lang="sk-SK" b="1" dirty="0" err="1"/>
              <a:t>you</a:t>
            </a:r>
            <a:r>
              <a:rPr lang="sk-SK" b="1" dirty="0"/>
              <a:t> </a:t>
            </a:r>
            <a:r>
              <a:rPr lang="sk-SK" b="1" dirty="0" err="1"/>
              <a:t>for</a:t>
            </a:r>
            <a:r>
              <a:rPr lang="sk-SK" b="1" dirty="0"/>
              <a:t> </a:t>
            </a:r>
            <a:r>
              <a:rPr lang="sk-SK" b="1" dirty="0" err="1"/>
              <a:t>your</a:t>
            </a:r>
            <a:r>
              <a:rPr lang="sk-SK" b="1" dirty="0"/>
              <a:t> </a:t>
            </a:r>
            <a:r>
              <a:rPr lang="sk-SK" b="1" dirty="0" err="1"/>
              <a:t>attention</a:t>
            </a:r>
            <a:r>
              <a:rPr lang="sk-SK" b="1" dirty="0"/>
              <a:t>!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83143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9110" y="145317"/>
            <a:ext cx="10515600" cy="1325563"/>
          </a:xfrm>
        </p:spPr>
        <p:txBody>
          <a:bodyPr/>
          <a:lstStyle/>
          <a:p>
            <a:r>
              <a:rPr lang="sk-SK" b="1" dirty="0"/>
              <a:t>G</a:t>
            </a:r>
            <a:r>
              <a:rPr lang="en-US" b="1" dirty="0" err="1"/>
              <a:t>roup</a:t>
            </a:r>
            <a:r>
              <a:rPr lang="sk-SK" b="1" dirty="0"/>
              <a:t> 1</a:t>
            </a:r>
            <a:r>
              <a:rPr lang="en-US" b="1" dirty="0"/>
              <a:t> + presentation of group members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dirty="0" err="1">
                <a:solidFill>
                  <a:srgbClr val="000000"/>
                </a:solidFill>
                <a:sym typeface="Calibri"/>
              </a:rPr>
              <a:t>Stavros</a:t>
            </a:r>
            <a:r>
              <a:rPr lang="sk-SK" dirty="0">
                <a:solidFill>
                  <a:srgbClr val="000000"/>
                </a:solidFill>
                <a:sym typeface="Calibri"/>
              </a:rPr>
              <a:t> </a:t>
            </a:r>
            <a:r>
              <a:rPr lang="sk-SK" dirty="0" err="1">
                <a:solidFill>
                  <a:srgbClr val="000000"/>
                </a:solidFill>
                <a:sym typeface="Calibri"/>
              </a:rPr>
              <a:t>Politakis</a:t>
            </a:r>
            <a:endParaRPr lang="sk-SK" dirty="0">
              <a:solidFill>
                <a:srgbClr val="000000"/>
              </a:solidFill>
              <a:sym typeface="Calibri"/>
            </a:endParaRPr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dirty="0" err="1">
                <a:solidFill>
                  <a:srgbClr val="000000"/>
                </a:solidFill>
                <a:sym typeface="Calibri"/>
              </a:rPr>
              <a:t>Greece</a:t>
            </a:r>
            <a:r>
              <a:rPr lang="sk-SK" dirty="0">
                <a:solidFill>
                  <a:srgbClr val="000000"/>
                </a:solidFill>
                <a:sym typeface="Calibri"/>
              </a:rPr>
              <a:t> (</a:t>
            </a:r>
            <a:r>
              <a:rPr lang="sk-SK" dirty="0" err="1">
                <a:solidFill>
                  <a:srgbClr val="000000"/>
                </a:solidFill>
                <a:sym typeface="Calibri"/>
              </a:rPr>
              <a:t>Student</a:t>
            </a:r>
            <a:r>
              <a:rPr lang="sk-SK" dirty="0">
                <a:solidFill>
                  <a:srgbClr val="000000"/>
                </a:solidFill>
                <a:sym typeface="Calibri"/>
              </a:rPr>
              <a:t>)</a:t>
            </a:r>
          </a:p>
          <a:p>
            <a:pPr marL="0" indent="0">
              <a:buNone/>
            </a:pPr>
            <a:endParaRPr lang="sk-SK" dirty="0"/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dirty="0">
                <a:solidFill>
                  <a:srgbClr val="000000"/>
                </a:solidFill>
                <a:sym typeface="Calibri"/>
              </a:rPr>
              <a:t>Ivan Bannov Pedersen</a:t>
            </a:r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dirty="0" err="1">
                <a:solidFill>
                  <a:srgbClr val="000000"/>
                </a:solidFill>
                <a:sym typeface="Calibri"/>
              </a:rPr>
              <a:t>Denmark</a:t>
            </a:r>
            <a:r>
              <a:rPr lang="sk-SK" dirty="0">
                <a:solidFill>
                  <a:srgbClr val="000000"/>
                </a:solidFill>
                <a:sym typeface="Calibri"/>
              </a:rPr>
              <a:t> (</a:t>
            </a:r>
            <a:r>
              <a:rPr lang="sk-SK" dirty="0" err="1">
                <a:solidFill>
                  <a:srgbClr val="000000"/>
                </a:solidFill>
                <a:sym typeface="Calibri"/>
              </a:rPr>
              <a:t>Student</a:t>
            </a:r>
            <a:r>
              <a:rPr lang="sk-SK" dirty="0">
                <a:solidFill>
                  <a:srgbClr val="000000"/>
                </a:solidFill>
                <a:sym typeface="Calibri"/>
              </a:rPr>
              <a:t>)</a:t>
            </a:r>
          </a:p>
          <a:p>
            <a:pPr marL="0" indent="0">
              <a:buNone/>
            </a:pPr>
            <a:endParaRPr lang="sk-SK" dirty="0"/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dirty="0" err="1">
                <a:solidFill>
                  <a:srgbClr val="000000"/>
                </a:solidFill>
                <a:sym typeface="Calibri"/>
              </a:rPr>
              <a:t>Raphaël</a:t>
            </a:r>
            <a:r>
              <a:rPr lang="sk-SK" dirty="0">
                <a:solidFill>
                  <a:srgbClr val="000000"/>
                </a:solidFill>
                <a:sym typeface="Calibri"/>
              </a:rPr>
              <a:t> </a:t>
            </a:r>
            <a:r>
              <a:rPr lang="sk-SK" dirty="0" err="1">
                <a:solidFill>
                  <a:srgbClr val="000000"/>
                </a:solidFill>
                <a:sym typeface="Calibri"/>
              </a:rPr>
              <a:t>Desforges</a:t>
            </a:r>
            <a:endParaRPr lang="sk-SK" dirty="0">
              <a:solidFill>
                <a:srgbClr val="000000"/>
              </a:solidFill>
              <a:sym typeface="Calibri"/>
            </a:endParaRPr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dirty="0" err="1">
                <a:solidFill>
                  <a:srgbClr val="000000"/>
                </a:solidFill>
                <a:sym typeface="Calibri"/>
              </a:rPr>
              <a:t>France</a:t>
            </a:r>
            <a:r>
              <a:rPr lang="sk-SK" dirty="0">
                <a:solidFill>
                  <a:srgbClr val="000000"/>
                </a:solidFill>
                <a:sym typeface="Calibri"/>
              </a:rPr>
              <a:t> (Mentor)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/>
              <a:t>Júlia </a:t>
            </a:r>
            <a:r>
              <a:rPr lang="sk-SK" dirty="0" err="1"/>
              <a:t>Halcinová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Slovakia (Mentor)</a:t>
            </a:r>
          </a:p>
        </p:txBody>
      </p:sp>
      <p:sp>
        <p:nvSpPr>
          <p:cNvPr id="7" name="Obdĺžnik 6"/>
          <p:cNvSpPr/>
          <p:nvPr/>
        </p:nvSpPr>
        <p:spPr>
          <a:xfrm>
            <a:off x="7392955" y="1324596"/>
            <a:ext cx="3264493" cy="4666733"/>
          </a:xfrm>
          <a:prstGeom prst="rect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13224046-A3DD-F3AB-7333-3B82D7A0B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06377" y="1912787"/>
            <a:ext cx="4692621" cy="3519466"/>
          </a:xfrm>
          <a:prstGeom prst="rect">
            <a:avLst/>
          </a:prstGeom>
        </p:spPr>
      </p:pic>
      <p:pic>
        <p:nvPicPr>
          <p:cNvPr id="1026" name="Picture 2" descr="Flag of Greece - Wikipedia">
            <a:extLst>
              <a:ext uri="{FF2B5EF4-FFF2-40B4-BE49-F238E27FC236}">
                <a16:creationId xmlns:a16="http://schemas.microsoft.com/office/drawing/2014/main" id="{75299556-E685-04F9-CFA3-85869333E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619" y="1466327"/>
            <a:ext cx="1502302" cy="99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A3FE84D-1D27-D865-C6D4-C86CF4AC1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618" y="2675565"/>
            <a:ext cx="1502302" cy="986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664B8608-F62E-B727-1C4D-83331CCC9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618" y="3934327"/>
            <a:ext cx="1502303" cy="99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05D4E4A8-55C0-D3FA-BA2A-2B8677905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708" y="5082096"/>
            <a:ext cx="1513212" cy="109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BCA2A597-BFDC-561B-F5D6-77D117E74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kumimoji="0" lang="da-DK" altLang="da-D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24EFAFCE-A61B-6772-FD73-2DD180652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kumimoji="0" lang="da-DK" altLang="da-D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34ECC911-E2B2-AD2B-5BD7-66EEDDD80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kumimoji="0" lang="da-DK" altLang="da-D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798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5033" y="365125"/>
            <a:ext cx="10728767" cy="1325563"/>
          </a:xfrm>
        </p:spPr>
        <p:txBody>
          <a:bodyPr/>
          <a:lstStyle/>
          <a:p>
            <a:r>
              <a:rPr lang="sk-SK" b="1" dirty="0" err="1"/>
              <a:t>Evaluation</a:t>
            </a:r>
            <a:r>
              <a:rPr lang="sk-SK" b="1" dirty="0"/>
              <a:t> </a:t>
            </a:r>
            <a:r>
              <a:rPr lang="sk-SK" b="1" dirty="0" err="1"/>
              <a:t>Steps</a:t>
            </a:r>
            <a:r>
              <a:rPr lang="sk-SK" b="1" dirty="0"/>
              <a:t> </a:t>
            </a:r>
            <a:r>
              <a:rPr lang="sk-SK" b="1" dirty="0" err="1"/>
              <a:t>of</a:t>
            </a:r>
            <a:r>
              <a:rPr lang="sk-SK" b="1" dirty="0"/>
              <a:t> </a:t>
            </a:r>
            <a:r>
              <a:rPr lang="sk-SK" b="1" dirty="0" err="1"/>
              <a:t>our</a:t>
            </a:r>
            <a:r>
              <a:rPr lang="sk-SK" b="1" dirty="0"/>
              <a:t> Experiment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44009" y="1825625"/>
            <a:ext cx="11331615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k-SK" b="1" dirty="0"/>
              <a:t>PARTICLE FREE LYSATE – </a:t>
            </a:r>
            <a:r>
              <a:rPr lang="sk-SK" b="1" dirty="0" err="1"/>
              <a:t>o-NPG-test</a:t>
            </a:r>
            <a:r>
              <a:rPr lang="sk-SK" b="1" dirty="0"/>
              <a:t> (</a:t>
            </a:r>
            <a:r>
              <a:rPr lang="sk-SK" b="1" dirty="0" err="1"/>
              <a:t>enzymatic</a:t>
            </a:r>
            <a:r>
              <a:rPr lang="sk-SK" b="1" dirty="0"/>
              <a:t> </a:t>
            </a:r>
            <a:r>
              <a:rPr lang="sk-SK" b="1" dirty="0" err="1"/>
              <a:t>activity</a:t>
            </a:r>
            <a:r>
              <a:rPr lang="sk-SK" b="1" dirty="0"/>
              <a:t> </a:t>
            </a:r>
            <a:r>
              <a:rPr lang="sk-SK" b="1" dirty="0" err="1"/>
              <a:t>assay</a:t>
            </a:r>
            <a:r>
              <a:rPr lang="sk-SK" b="1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ANION EXCHANGE CHROMATOGRAPHY (AEXC) – </a:t>
            </a:r>
            <a:r>
              <a:rPr lang="sk-SK" dirty="0" err="1"/>
              <a:t>o-NPG</a:t>
            </a:r>
            <a:r>
              <a:rPr lang="sk-SK" dirty="0"/>
              <a:t> + </a:t>
            </a:r>
            <a:r>
              <a:rPr lang="sk-SK" dirty="0" err="1"/>
              <a:t>photometer</a:t>
            </a:r>
            <a:r>
              <a:rPr lang="sk-SK" dirty="0"/>
              <a:t> (</a:t>
            </a:r>
            <a:r>
              <a:rPr lang="sk-SK" dirty="0" err="1"/>
              <a:t>enzymatic</a:t>
            </a:r>
            <a:r>
              <a:rPr lang="sk-SK" dirty="0"/>
              <a:t> </a:t>
            </a:r>
            <a:r>
              <a:rPr lang="sk-SK" dirty="0" err="1"/>
              <a:t>activity</a:t>
            </a:r>
            <a:r>
              <a:rPr lang="sk-SK" dirty="0"/>
              <a:t> </a:t>
            </a:r>
            <a:r>
              <a:rPr lang="sk-SK" dirty="0" err="1"/>
              <a:t>assay</a:t>
            </a:r>
            <a:r>
              <a:rPr lang="sk-SK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SDS – PAGE – </a:t>
            </a:r>
            <a:r>
              <a:rPr lang="sk-SK" dirty="0" err="1"/>
              <a:t>gel</a:t>
            </a:r>
            <a:r>
              <a:rPr lang="sk-SK" dirty="0"/>
              <a:t> + </a:t>
            </a:r>
            <a:r>
              <a:rPr lang="sk-SK" dirty="0" err="1"/>
              <a:t>calibration</a:t>
            </a:r>
            <a:r>
              <a:rPr lang="sk-SK" dirty="0"/>
              <a:t> </a:t>
            </a:r>
            <a:r>
              <a:rPr lang="sk-SK" dirty="0" err="1"/>
              <a:t>line</a:t>
            </a:r>
            <a:r>
              <a:rPr lang="sk-SK" dirty="0"/>
              <a:t> (</a:t>
            </a:r>
            <a:r>
              <a:rPr lang="sk-SK" dirty="0" err="1"/>
              <a:t>purity</a:t>
            </a:r>
            <a:r>
              <a:rPr lang="sk-SK" dirty="0"/>
              <a:t>, </a:t>
            </a:r>
            <a:r>
              <a:rPr lang="sk-SK" dirty="0" err="1"/>
              <a:t>molecular</a:t>
            </a:r>
            <a:r>
              <a:rPr lang="sk-SK" dirty="0"/>
              <a:t> </a:t>
            </a:r>
            <a:r>
              <a:rPr lang="sk-SK" dirty="0" err="1"/>
              <a:t>weight</a:t>
            </a:r>
            <a:r>
              <a:rPr lang="sk-SK" dirty="0"/>
              <a:t> – </a:t>
            </a:r>
            <a:r>
              <a:rPr lang="sk-SK" dirty="0" err="1"/>
              <a:t>lactase</a:t>
            </a:r>
            <a:r>
              <a:rPr lang="sk-SK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RAW MILK TEST – </a:t>
            </a:r>
            <a:r>
              <a:rPr lang="sk-SK" dirty="0" err="1"/>
              <a:t>colour</a:t>
            </a:r>
            <a:r>
              <a:rPr lang="sk-SK" dirty="0"/>
              <a:t> </a:t>
            </a:r>
            <a:r>
              <a:rPr lang="sk-SK" dirty="0" err="1"/>
              <a:t>change</a:t>
            </a:r>
            <a:r>
              <a:rPr lang="sk-SK" dirty="0"/>
              <a:t> (</a:t>
            </a:r>
            <a:r>
              <a:rPr lang="sk-SK" dirty="0" err="1"/>
              <a:t>conc</a:t>
            </a:r>
            <a:r>
              <a:rPr lang="sk-SK" dirty="0"/>
              <a:t>. </a:t>
            </a:r>
            <a:r>
              <a:rPr lang="sk-SK" dirty="0" err="1"/>
              <a:t>of</a:t>
            </a:r>
            <a:r>
              <a:rPr lang="sk-SK" dirty="0"/>
              <a:t> </a:t>
            </a:r>
            <a:r>
              <a:rPr lang="sk-SK" dirty="0" err="1"/>
              <a:t>glucose</a:t>
            </a:r>
            <a:r>
              <a:rPr lang="sk-SK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EVALUATION </a:t>
            </a:r>
          </a:p>
        </p:txBody>
      </p:sp>
    </p:spTree>
    <p:extLst>
      <p:ext uri="{BB962C8B-B14F-4D97-AF65-F5344CB8AC3E}">
        <p14:creationId xmlns:p14="http://schemas.microsoft.com/office/powerpoint/2010/main" val="567358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58854" cy="1325563"/>
          </a:xfrm>
        </p:spPr>
        <p:txBody>
          <a:bodyPr/>
          <a:lstStyle/>
          <a:p>
            <a:r>
              <a:rPr lang="sk-SK" b="1" dirty="0"/>
              <a:t>O-NPG-TEST </a:t>
            </a:r>
            <a:r>
              <a:rPr lang="sk-SK" b="1" dirty="0" err="1"/>
              <a:t>of</a:t>
            </a:r>
            <a:r>
              <a:rPr lang="sk-SK" b="1" dirty="0"/>
              <a:t> 1:10 </a:t>
            </a:r>
            <a:r>
              <a:rPr lang="sk-SK" b="1" dirty="0" err="1"/>
              <a:t>diluted</a:t>
            </a:r>
            <a:r>
              <a:rPr lang="sk-SK" b="1" dirty="0"/>
              <a:t> </a:t>
            </a:r>
            <a:r>
              <a:rPr lang="sk-SK" b="1" dirty="0" err="1"/>
              <a:t>Particle</a:t>
            </a:r>
            <a:r>
              <a:rPr lang="sk-SK" b="1" dirty="0"/>
              <a:t> </a:t>
            </a:r>
            <a:r>
              <a:rPr lang="sk-SK" b="1" dirty="0" err="1"/>
              <a:t>Free</a:t>
            </a:r>
            <a:r>
              <a:rPr lang="sk-SK" b="1" dirty="0"/>
              <a:t> </a:t>
            </a:r>
            <a:r>
              <a:rPr lang="sk-SK" b="1" dirty="0" err="1"/>
              <a:t>Lysate</a:t>
            </a:r>
            <a:endParaRPr lang="sk-SK" b="1" dirty="0"/>
          </a:p>
        </p:txBody>
      </p:sp>
      <p:sp>
        <p:nvSpPr>
          <p:cNvPr id="4" name="BlokTextu 3"/>
          <p:cNvSpPr txBox="1"/>
          <p:nvPr/>
        </p:nvSpPr>
        <p:spPr>
          <a:xfrm>
            <a:off x="937548" y="1692843"/>
            <a:ext cx="835547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noProof="0" dirty="0"/>
              <a:t>Test 50 </a:t>
            </a:r>
            <a:r>
              <a:rPr lang="en-GB" sz="2800" noProof="0" dirty="0">
                <a:sym typeface="Symbol"/>
              </a:rPr>
              <a:t>L supernatant + 500 L o-NPG-solution.</a:t>
            </a:r>
          </a:p>
          <a:p>
            <a:endParaRPr lang="en-GB" sz="2800" b="1" noProof="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2800" b="1" noProof="0" dirty="0"/>
              <a:t>Observation: </a:t>
            </a:r>
            <a:r>
              <a:rPr lang="en-GB" sz="2800" noProof="0" dirty="0"/>
              <a:t>It turned yellow.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800" b="1" noProof="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2800" b="1" noProof="0" dirty="0"/>
              <a:t>Evaluation: </a:t>
            </a:r>
            <a:r>
              <a:rPr lang="en-GB" sz="2800" noProof="0" dirty="0"/>
              <a:t>The bond between D-galactose and Ortho-nitrophenol was broken down. 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800" noProof="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2800" b="1" noProof="0" dirty="0"/>
              <a:t>Conclusion: </a:t>
            </a:r>
            <a:r>
              <a:rPr lang="en-GB" sz="2800" noProof="0" dirty="0"/>
              <a:t>We can start the AEXC, because the lactase was present in the lysate. 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800" b="1" noProof="0" dirty="0"/>
          </a:p>
        </p:txBody>
      </p:sp>
      <p:sp>
        <p:nvSpPr>
          <p:cNvPr id="6" name="Obdĺžnik 5"/>
          <p:cNvSpPr/>
          <p:nvPr/>
        </p:nvSpPr>
        <p:spPr>
          <a:xfrm>
            <a:off x="9355015" y="2453054"/>
            <a:ext cx="2417885" cy="34465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BlokTextu 6"/>
          <p:cNvSpPr txBox="1"/>
          <p:nvPr/>
        </p:nvSpPr>
        <p:spPr>
          <a:xfrm>
            <a:off x="9611587" y="3886876"/>
            <a:ext cx="1842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Picture </a:t>
            </a:r>
            <a:r>
              <a:rPr lang="sk-SK" dirty="0" err="1"/>
              <a:t>of</a:t>
            </a:r>
            <a:r>
              <a:rPr lang="sk-SK" dirty="0"/>
              <a:t> </a:t>
            </a:r>
            <a:r>
              <a:rPr lang="sk-SK" dirty="0" err="1"/>
              <a:t>cuvette</a:t>
            </a:r>
            <a:endParaRPr lang="sk-SK" dirty="0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2AF0A3C0-0D64-E397-BE71-8E8D5E6D6F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24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04D86923-F0B0-38B3-4453-1C8174AA49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76650" y="15240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BF8577DD-A5D4-1CAD-7EB0-959A4EB479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29050" y="30480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4CE434E1-B914-0A6D-744F-DD6ABB91F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4769" y="2450898"/>
            <a:ext cx="2582111" cy="346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67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5033" y="365125"/>
            <a:ext cx="10728767" cy="1325563"/>
          </a:xfrm>
        </p:spPr>
        <p:txBody>
          <a:bodyPr/>
          <a:lstStyle/>
          <a:p>
            <a:r>
              <a:rPr lang="sk-SK" b="1" dirty="0" err="1"/>
              <a:t>Evaluation</a:t>
            </a:r>
            <a:r>
              <a:rPr lang="sk-SK" b="1" dirty="0"/>
              <a:t> </a:t>
            </a:r>
            <a:r>
              <a:rPr lang="sk-SK" b="1" dirty="0" err="1"/>
              <a:t>Steps</a:t>
            </a:r>
            <a:r>
              <a:rPr lang="sk-SK" b="1" dirty="0"/>
              <a:t> </a:t>
            </a:r>
            <a:r>
              <a:rPr lang="sk-SK" b="1" dirty="0" err="1"/>
              <a:t>of</a:t>
            </a:r>
            <a:r>
              <a:rPr lang="sk-SK" b="1" dirty="0"/>
              <a:t> </a:t>
            </a:r>
            <a:r>
              <a:rPr lang="sk-SK" b="1" dirty="0" err="1"/>
              <a:t>our</a:t>
            </a:r>
            <a:r>
              <a:rPr lang="sk-SK" b="1" dirty="0"/>
              <a:t> Experiment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44009" y="1825625"/>
            <a:ext cx="11331615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k-SK" dirty="0"/>
              <a:t>PARTICLE FREE LYSATE – </a:t>
            </a:r>
            <a:r>
              <a:rPr lang="sk-SK" dirty="0" err="1"/>
              <a:t>o-NPG-test</a:t>
            </a:r>
            <a:r>
              <a:rPr lang="sk-SK" dirty="0"/>
              <a:t> (</a:t>
            </a:r>
            <a:r>
              <a:rPr lang="sk-SK" dirty="0" err="1"/>
              <a:t>enzymatic</a:t>
            </a:r>
            <a:r>
              <a:rPr lang="sk-SK" dirty="0"/>
              <a:t> </a:t>
            </a:r>
            <a:r>
              <a:rPr lang="sk-SK" dirty="0" err="1"/>
              <a:t>activity</a:t>
            </a:r>
            <a:r>
              <a:rPr lang="sk-SK" dirty="0"/>
              <a:t> </a:t>
            </a:r>
            <a:r>
              <a:rPr lang="sk-SK" dirty="0" err="1"/>
              <a:t>assay</a:t>
            </a:r>
            <a:r>
              <a:rPr lang="sk-SK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b="1" dirty="0"/>
              <a:t>ANION EXCHANGE CHROMATOGRAPHY (AEXC) – </a:t>
            </a:r>
            <a:r>
              <a:rPr lang="sk-SK" b="1" dirty="0" err="1"/>
              <a:t>o-NPG</a:t>
            </a:r>
            <a:r>
              <a:rPr lang="sk-SK" b="1" dirty="0"/>
              <a:t> + </a:t>
            </a:r>
            <a:r>
              <a:rPr lang="sk-SK" b="1" dirty="0" err="1"/>
              <a:t>photometer</a:t>
            </a:r>
            <a:r>
              <a:rPr lang="sk-SK" b="1" dirty="0"/>
              <a:t> (</a:t>
            </a:r>
            <a:r>
              <a:rPr lang="sk-SK" b="1" dirty="0" err="1"/>
              <a:t>enzymatic</a:t>
            </a:r>
            <a:r>
              <a:rPr lang="sk-SK" b="1" dirty="0"/>
              <a:t> </a:t>
            </a:r>
            <a:r>
              <a:rPr lang="sk-SK" b="1" dirty="0" err="1"/>
              <a:t>activity</a:t>
            </a:r>
            <a:r>
              <a:rPr lang="sk-SK" b="1" dirty="0"/>
              <a:t> </a:t>
            </a:r>
            <a:r>
              <a:rPr lang="sk-SK" b="1" dirty="0" err="1"/>
              <a:t>assay</a:t>
            </a:r>
            <a:r>
              <a:rPr lang="sk-SK" b="1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SDS – PAGE – </a:t>
            </a:r>
            <a:r>
              <a:rPr lang="sk-SK" dirty="0" err="1"/>
              <a:t>gel</a:t>
            </a:r>
            <a:r>
              <a:rPr lang="sk-SK" dirty="0"/>
              <a:t> + </a:t>
            </a:r>
            <a:r>
              <a:rPr lang="sk-SK" dirty="0" err="1"/>
              <a:t>calibration</a:t>
            </a:r>
            <a:r>
              <a:rPr lang="sk-SK" dirty="0"/>
              <a:t> </a:t>
            </a:r>
            <a:r>
              <a:rPr lang="sk-SK" dirty="0" err="1"/>
              <a:t>line</a:t>
            </a:r>
            <a:r>
              <a:rPr lang="sk-SK" dirty="0"/>
              <a:t> (</a:t>
            </a:r>
            <a:r>
              <a:rPr lang="sk-SK" dirty="0" err="1"/>
              <a:t>purity</a:t>
            </a:r>
            <a:r>
              <a:rPr lang="sk-SK" dirty="0"/>
              <a:t>, </a:t>
            </a:r>
            <a:r>
              <a:rPr lang="sk-SK" dirty="0" err="1"/>
              <a:t>molecular</a:t>
            </a:r>
            <a:r>
              <a:rPr lang="sk-SK" dirty="0"/>
              <a:t> </a:t>
            </a:r>
            <a:r>
              <a:rPr lang="sk-SK" dirty="0" err="1"/>
              <a:t>weight</a:t>
            </a:r>
            <a:r>
              <a:rPr lang="sk-SK" dirty="0"/>
              <a:t> – </a:t>
            </a:r>
            <a:r>
              <a:rPr lang="sk-SK" dirty="0" err="1"/>
              <a:t>lactase</a:t>
            </a:r>
            <a:r>
              <a:rPr lang="sk-SK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RAW MILK TEST – </a:t>
            </a:r>
            <a:r>
              <a:rPr lang="sk-SK" dirty="0" err="1"/>
              <a:t>colour</a:t>
            </a:r>
            <a:r>
              <a:rPr lang="sk-SK" dirty="0"/>
              <a:t> </a:t>
            </a:r>
            <a:r>
              <a:rPr lang="sk-SK" dirty="0" err="1"/>
              <a:t>change</a:t>
            </a:r>
            <a:r>
              <a:rPr lang="sk-SK" dirty="0"/>
              <a:t> (</a:t>
            </a:r>
            <a:r>
              <a:rPr lang="sk-SK" dirty="0" err="1"/>
              <a:t>conc</a:t>
            </a:r>
            <a:r>
              <a:rPr lang="sk-SK" dirty="0"/>
              <a:t>. </a:t>
            </a:r>
            <a:r>
              <a:rPr lang="sk-SK" dirty="0" err="1"/>
              <a:t>of</a:t>
            </a:r>
            <a:r>
              <a:rPr lang="sk-SK" dirty="0"/>
              <a:t> </a:t>
            </a:r>
            <a:r>
              <a:rPr lang="sk-SK" dirty="0" err="1"/>
              <a:t>glucose</a:t>
            </a:r>
            <a:r>
              <a:rPr lang="sk-SK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EVALUATION </a:t>
            </a:r>
          </a:p>
        </p:txBody>
      </p:sp>
    </p:spTree>
    <p:extLst>
      <p:ext uri="{BB962C8B-B14F-4D97-AF65-F5344CB8AC3E}">
        <p14:creationId xmlns:p14="http://schemas.microsoft.com/office/powerpoint/2010/main" val="2420449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noProof="0" dirty="0"/>
              <a:t>ANION EXCHANGE CHROMATOGRAPHY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26624" y="1478384"/>
            <a:ext cx="11095299" cy="1132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noProof="0" dirty="0"/>
              <a:t>O-NPG-test measured by photometer – enzymatic activity measurement</a:t>
            </a:r>
          </a:p>
          <a:p>
            <a:pPr marL="0" indent="0">
              <a:buNone/>
            </a:pPr>
            <a:r>
              <a:rPr lang="en-GB" noProof="0" dirty="0"/>
              <a:t>Test 50 </a:t>
            </a:r>
            <a:r>
              <a:rPr lang="en-GB" noProof="0" dirty="0">
                <a:sym typeface="Symbol"/>
              </a:rPr>
              <a:t>L eluate + 800 L o-NPG-solution.</a:t>
            </a:r>
            <a:endParaRPr lang="en-GB" b="1" noProof="0" dirty="0">
              <a:sym typeface="Symbol"/>
            </a:endParaRP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12C2DAB6-CAEA-802B-53E8-FD0FA0A77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169" y="2803947"/>
            <a:ext cx="5671754" cy="3257557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4E87AFA9-0055-110D-765B-16AAAAD50CCC}"/>
              </a:ext>
            </a:extLst>
          </p:cNvPr>
          <p:cNvSpPr txBox="1"/>
          <p:nvPr/>
        </p:nvSpPr>
        <p:spPr>
          <a:xfrm>
            <a:off x="892312" y="2460395"/>
            <a:ext cx="504952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b="1" noProof="0" dirty="0">
                <a:sym typeface="Symbol"/>
              </a:rPr>
              <a:t>Observation:</a:t>
            </a:r>
            <a:r>
              <a:rPr lang="en-GB" sz="1600" noProof="0" dirty="0">
                <a:sym typeface="Symbol"/>
              </a:rPr>
              <a:t> We saw the eluate 25% line go up, which means there is an increase in the absorption in the 25% eluate, which also turned yellow. </a:t>
            </a:r>
          </a:p>
          <a:p>
            <a:pPr>
              <a:lnSpc>
                <a:spcPct val="150000"/>
              </a:lnSpc>
            </a:pPr>
            <a:endParaRPr lang="en-GB" sz="1600" noProof="0" dirty="0">
              <a:sym typeface="Symbol"/>
            </a:endParaRPr>
          </a:p>
          <a:p>
            <a:pPr>
              <a:lnSpc>
                <a:spcPct val="150000"/>
              </a:lnSpc>
            </a:pPr>
            <a:r>
              <a:rPr lang="en-GB" sz="1600" b="1" noProof="0" dirty="0">
                <a:sym typeface="Symbol"/>
              </a:rPr>
              <a:t>Evaluation: </a:t>
            </a:r>
            <a:r>
              <a:rPr lang="en-GB" sz="1600" noProof="0" dirty="0">
                <a:sym typeface="Symbol"/>
              </a:rPr>
              <a:t>Difference in growth rate indicates a difference in lactase levels. This means the enzymatic activity was highest in 25 % eluate, and lower in the others.</a:t>
            </a:r>
          </a:p>
          <a:p>
            <a:pPr>
              <a:lnSpc>
                <a:spcPct val="150000"/>
              </a:lnSpc>
            </a:pPr>
            <a:endParaRPr lang="en-GB" sz="1600" b="1" noProof="0" dirty="0">
              <a:sym typeface="Symbol"/>
            </a:endParaRPr>
          </a:p>
          <a:p>
            <a:pPr>
              <a:lnSpc>
                <a:spcPct val="150000"/>
              </a:lnSpc>
            </a:pPr>
            <a:r>
              <a:rPr lang="en-GB" sz="1600" b="1" noProof="0" dirty="0"/>
              <a:t>Conclusion: </a:t>
            </a:r>
            <a:r>
              <a:rPr lang="en-GB" sz="1600" noProof="0" dirty="0"/>
              <a:t>The highest lactase activity was in eluate 25 %, therefore the highest lactase concentration, and has the most enzymatic activity.</a:t>
            </a:r>
          </a:p>
          <a:p>
            <a:endParaRPr lang="en-GB" sz="1600" noProof="0" dirty="0"/>
          </a:p>
          <a:p>
            <a:endParaRPr lang="en-GB" sz="1600" noProof="0" dirty="0"/>
          </a:p>
          <a:p>
            <a:endParaRPr lang="en-GB" sz="1600" noProof="0" dirty="0"/>
          </a:p>
          <a:p>
            <a:endParaRPr lang="en-GB" sz="1600" noProof="0" dirty="0"/>
          </a:p>
        </p:txBody>
      </p:sp>
    </p:spTree>
    <p:extLst>
      <p:ext uri="{BB962C8B-B14F-4D97-AF65-F5344CB8AC3E}">
        <p14:creationId xmlns:p14="http://schemas.microsoft.com/office/powerpoint/2010/main" val="452337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5033" y="365125"/>
            <a:ext cx="10728767" cy="1325563"/>
          </a:xfrm>
        </p:spPr>
        <p:txBody>
          <a:bodyPr/>
          <a:lstStyle/>
          <a:p>
            <a:r>
              <a:rPr lang="sk-SK" b="1" dirty="0" err="1"/>
              <a:t>Evaluation</a:t>
            </a:r>
            <a:r>
              <a:rPr lang="sk-SK" b="1" dirty="0"/>
              <a:t> </a:t>
            </a:r>
            <a:r>
              <a:rPr lang="sk-SK" b="1" dirty="0" err="1"/>
              <a:t>Steps</a:t>
            </a:r>
            <a:r>
              <a:rPr lang="sk-SK" b="1" dirty="0"/>
              <a:t> </a:t>
            </a:r>
            <a:r>
              <a:rPr lang="sk-SK" b="1" dirty="0" err="1"/>
              <a:t>of</a:t>
            </a:r>
            <a:r>
              <a:rPr lang="sk-SK" b="1" dirty="0"/>
              <a:t> </a:t>
            </a:r>
            <a:r>
              <a:rPr lang="sk-SK" b="1" dirty="0" err="1"/>
              <a:t>our</a:t>
            </a:r>
            <a:r>
              <a:rPr lang="sk-SK" b="1" dirty="0"/>
              <a:t> Experiment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44009" y="1825625"/>
            <a:ext cx="11331615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k-SK" dirty="0"/>
              <a:t>PARTICLE FREE LYSATE – </a:t>
            </a:r>
            <a:r>
              <a:rPr lang="sk-SK" dirty="0" err="1"/>
              <a:t>o-NPG-test</a:t>
            </a:r>
            <a:r>
              <a:rPr lang="sk-SK" dirty="0"/>
              <a:t> (</a:t>
            </a:r>
            <a:r>
              <a:rPr lang="sk-SK" dirty="0" err="1"/>
              <a:t>enzymatic</a:t>
            </a:r>
            <a:r>
              <a:rPr lang="sk-SK" dirty="0"/>
              <a:t> </a:t>
            </a:r>
            <a:r>
              <a:rPr lang="sk-SK" dirty="0" err="1"/>
              <a:t>activity</a:t>
            </a:r>
            <a:r>
              <a:rPr lang="sk-SK" dirty="0"/>
              <a:t> </a:t>
            </a:r>
            <a:r>
              <a:rPr lang="sk-SK" dirty="0" err="1"/>
              <a:t>assay</a:t>
            </a:r>
            <a:r>
              <a:rPr lang="sk-SK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ANION EXCHANGE CHROMATOGRAPHY (AEXC) – </a:t>
            </a:r>
            <a:r>
              <a:rPr lang="sk-SK" dirty="0" err="1"/>
              <a:t>o-NPG</a:t>
            </a:r>
            <a:r>
              <a:rPr lang="sk-SK" dirty="0"/>
              <a:t> + </a:t>
            </a:r>
            <a:r>
              <a:rPr lang="sk-SK" dirty="0" err="1"/>
              <a:t>photometer</a:t>
            </a:r>
            <a:r>
              <a:rPr lang="sk-SK" dirty="0"/>
              <a:t> (</a:t>
            </a:r>
            <a:r>
              <a:rPr lang="sk-SK" dirty="0" err="1"/>
              <a:t>enzymatic</a:t>
            </a:r>
            <a:r>
              <a:rPr lang="sk-SK" dirty="0"/>
              <a:t> </a:t>
            </a:r>
            <a:r>
              <a:rPr lang="sk-SK" dirty="0" err="1"/>
              <a:t>activity</a:t>
            </a:r>
            <a:r>
              <a:rPr lang="sk-SK" dirty="0"/>
              <a:t> </a:t>
            </a:r>
            <a:r>
              <a:rPr lang="sk-SK" dirty="0" err="1"/>
              <a:t>assay</a:t>
            </a:r>
            <a:r>
              <a:rPr lang="sk-SK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b="1" dirty="0"/>
              <a:t>SDS – PAGE – </a:t>
            </a:r>
            <a:r>
              <a:rPr lang="sk-SK" b="1" dirty="0" err="1"/>
              <a:t>gel</a:t>
            </a:r>
            <a:r>
              <a:rPr lang="sk-SK" b="1" dirty="0"/>
              <a:t> + </a:t>
            </a:r>
            <a:r>
              <a:rPr lang="sk-SK" b="1" dirty="0" err="1"/>
              <a:t>calibration</a:t>
            </a:r>
            <a:r>
              <a:rPr lang="sk-SK" b="1" dirty="0"/>
              <a:t> </a:t>
            </a:r>
            <a:r>
              <a:rPr lang="sk-SK" b="1" dirty="0" err="1"/>
              <a:t>line</a:t>
            </a:r>
            <a:r>
              <a:rPr lang="sk-SK" b="1" dirty="0"/>
              <a:t> (</a:t>
            </a:r>
            <a:r>
              <a:rPr lang="sk-SK" b="1" dirty="0" err="1"/>
              <a:t>purity</a:t>
            </a:r>
            <a:r>
              <a:rPr lang="sk-SK" b="1" dirty="0"/>
              <a:t>, </a:t>
            </a:r>
            <a:r>
              <a:rPr lang="sk-SK" b="1" dirty="0" err="1"/>
              <a:t>molecular</a:t>
            </a:r>
            <a:r>
              <a:rPr lang="sk-SK" b="1" dirty="0"/>
              <a:t> </a:t>
            </a:r>
            <a:r>
              <a:rPr lang="sk-SK" b="1" dirty="0" err="1"/>
              <a:t>weight</a:t>
            </a:r>
            <a:r>
              <a:rPr lang="sk-SK" b="1" dirty="0"/>
              <a:t> – </a:t>
            </a:r>
            <a:r>
              <a:rPr lang="sk-SK" b="1" dirty="0" err="1"/>
              <a:t>lactase</a:t>
            </a:r>
            <a:r>
              <a:rPr lang="sk-SK" b="1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RAW MILK TEST – </a:t>
            </a:r>
            <a:r>
              <a:rPr lang="sk-SK" dirty="0" err="1"/>
              <a:t>colour</a:t>
            </a:r>
            <a:r>
              <a:rPr lang="sk-SK" dirty="0"/>
              <a:t> </a:t>
            </a:r>
            <a:r>
              <a:rPr lang="sk-SK" dirty="0" err="1"/>
              <a:t>change</a:t>
            </a:r>
            <a:r>
              <a:rPr lang="sk-SK" dirty="0"/>
              <a:t> (</a:t>
            </a:r>
            <a:r>
              <a:rPr lang="sk-SK" dirty="0" err="1"/>
              <a:t>conc</a:t>
            </a:r>
            <a:r>
              <a:rPr lang="sk-SK" dirty="0"/>
              <a:t>. </a:t>
            </a:r>
            <a:r>
              <a:rPr lang="sk-SK" dirty="0" err="1"/>
              <a:t>of</a:t>
            </a:r>
            <a:r>
              <a:rPr lang="sk-SK" dirty="0"/>
              <a:t> </a:t>
            </a:r>
            <a:r>
              <a:rPr lang="sk-SK" dirty="0" err="1"/>
              <a:t>glucose</a:t>
            </a:r>
            <a:r>
              <a:rPr lang="sk-SK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EVALUATION </a:t>
            </a:r>
          </a:p>
        </p:txBody>
      </p:sp>
    </p:spTree>
    <p:extLst>
      <p:ext uri="{BB962C8B-B14F-4D97-AF65-F5344CB8AC3E}">
        <p14:creationId xmlns:p14="http://schemas.microsoft.com/office/powerpoint/2010/main" val="4280730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98995" y="1541846"/>
            <a:ext cx="5915963" cy="498597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b="1" noProof="0" dirty="0"/>
              <a:t>MARKER</a:t>
            </a:r>
          </a:p>
          <a:p>
            <a:pPr marL="0" indent="0">
              <a:buNone/>
            </a:pPr>
            <a:r>
              <a:rPr lang="en-GB" b="1" noProof="0" dirty="0"/>
              <a:t>S1: </a:t>
            </a:r>
            <a:r>
              <a:rPr lang="en-GB" noProof="0" dirty="0"/>
              <a:t>lysate (dilution factor 10)</a:t>
            </a:r>
          </a:p>
          <a:p>
            <a:pPr marL="0" indent="0">
              <a:buNone/>
            </a:pPr>
            <a:r>
              <a:rPr lang="en-GB" b="1" noProof="0" dirty="0"/>
              <a:t>S2: </a:t>
            </a:r>
            <a:r>
              <a:rPr lang="en-GB" noProof="0" dirty="0"/>
              <a:t>loading flow through</a:t>
            </a:r>
          </a:p>
          <a:p>
            <a:pPr marL="0" indent="0">
              <a:buNone/>
            </a:pPr>
            <a:r>
              <a:rPr lang="en-GB" b="1" noProof="0" dirty="0"/>
              <a:t>S3: </a:t>
            </a:r>
            <a:r>
              <a:rPr lang="en-GB" noProof="0" dirty="0"/>
              <a:t>washing step</a:t>
            </a:r>
          </a:p>
          <a:p>
            <a:pPr marL="0" indent="0">
              <a:buNone/>
            </a:pPr>
            <a:r>
              <a:rPr lang="en-GB" b="1" noProof="0" dirty="0"/>
              <a:t>S4: </a:t>
            </a:r>
            <a:r>
              <a:rPr lang="en-GB" noProof="0" dirty="0"/>
              <a:t>eluate 10%</a:t>
            </a:r>
          </a:p>
          <a:p>
            <a:pPr marL="0" indent="0">
              <a:buNone/>
            </a:pPr>
            <a:r>
              <a:rPr lang="en-GB" b="1" noProof="0" dirty="0"/>
              <a:t>S5: </a:t>
            </a:r>
            <a:r>
              <a:rPr lang="en-GB" noProof="0" dirty="0"/>
              <a:t>eluate 25%</a:t>
            </a:r>
          </a:p>
          <a:p>
            <a:pPr marL="0" indent="0">
              <a:buNone/>
            </a:pPr>
            <a:r>
              <a:rPr lang="en-GB" b="1" noProof="0" dirty="0"/>
              <a:t>S6: </a:t>
            </a:r>
            <a:r>
              <a:rPr lang="en-GB" noProof="0" dirty="0"/>
              <a:t>eluate 100%</a:t>
            </a:r>
          </a:p>
          <a:p>
            <a:r>
              <a:rPr lang="en-GB" noProof="0" dirty="0"/>
              <a:t>We have lactase in the lysate and the 25% eluate.</a:t>
            </a:r>
          </a:p>
          <a:p>
            <a:r>
              <a:rPr lang="en-GB" b="1" noProof="0" dirty="0"/>
              <a:t>Conclusion: </a:t>
            </a:r>
            <a:r>
              <a:rPr lang="en-GB" noProof="0" dirty="0"/>
              <a:t>We saw the highest quantity of proteins in S1, and less in the others. In S2, S3 and S4 we saw a lot of smaller proteins and larger proteins in S5 (the 25 % eluate).</a:t>
            </a:r>
          </a:p>
          <a:p>
            <a:pPr marL="0" indent="0">
              <a:buNone/>
            </a:pPr>
            <a:endParaRPr lang="en-GB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SDS - PAGE</a:t>
            </a:r>
          </a:p>
        </p:txBody>
      </p:sp>
      <p:pic>
        <p:nvPicPr>
          <p:cNvPr id="43" name="Billede 42">
            <a:extLst>
              <a:ext uri="{FF2B5EF4-FFF2-40B4-BE49-F238E27FC236}">
                <a16:creationId xmlns:a16="http://schemas.microsoft.com/office/drawing/2014/main" id="{E172F8DB-3671-257D-1B43-33F870890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4958" y="1030778"/>
            <a:ext cx="4948079" cy="479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545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SDS - PAGE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98995" y="1541846"/>
            <a:ext cx="6296906" cy="4985974"/>
          </a:xfrm>
        </p:spPr>
        <p:txBody>
          <a:bodyPr>
            <a:normAutofit/>
          </a:bodyPr>
          <a:lstStyle/>
          <a:p>
            <a:r>
              <a:rPr lang="en-GB" noProof="0" dirty="0"/>
              <a:t>Identification of the lactase subunit</a:t>
            </a:r>
          </a:p>
          <a:p>
            <a:pPr marL="0" indent="0">
              <a:buNone/>
            </a:pPr>
            <a:r>
              <a:rPr lang="en-GB" noProof="0" dirty="0"/>
              <a:t>   in the gel is shown with the marker.</a:t>
            </a:r>
          </a:p>
          <a:p>
            <a:r>
              <a:rPr lang="en-GB" noProof="0" dirty="0"/>
              <a:t>We could see the lactase as a clear band in S5 and S1, but not in the others. This means that we have purified the lactase successfully.</a:t>
            </a:r>
          </a:p>
          <a:p>
            <a:r>
              <a:rPr lang="en-GB" noProof="0" dirty="0"/>
              <a:t>We reduced the number of proteins by AEXC, starting at 3000. </a:t>
            </a:r>
          </a:p>
          <a:p>
            <a:endParaRPr lang="en-GB" noProof="0" dirty="0"/>
          </a:p>
          <a:p>
            <a:pPr marL="0" indent="0">
              <a:buNone/>
            </a:pPr>
            <a:endParaRPr lang="en-GB" noProof="0" dirty="0"/>
          </a:p>
          <a:p>
            <a:pPr marL="0" indent="0">
              <a:buNone/>
            </a:pPr>
            <a:endParaRPr lang="en-GB" noProof="0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431B1913-A172-3E1B-1E8F-7D27135B1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1058" y="1541846"/>
            <a:ext cx="4272742" cy="414180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Håndskrift 7">
                <a:extLst>
                  <a:ext uri="{FF2B5EF4-FFF2-40B4-BE49-F238E27FC236}">
                    <a16:creationId xmlns:a16="http://schemas.microsoft.com/office/drawing/2014/main" id="{99DE3104-C6F8-730A-08EC-7781F778DD01}"/>
                  </a:ext>
                </a:extLst>
              </p14:cNvPr>
              <p14:cNvContentPartPr/>
              <p14:nvPr/>
            </p14:nvContentPartPr>
            <p14:xfrm>
              <a:off x="9663781" y="3634784"/>
              <a:ext cx="315000" cy="99720"/>
            </p14:xfrm>
          </p:contentPart>
        </mc:Choice>
        <mc:Fallback>
          <p:pic>
            <p:nvPicPr>
              <p:cNvPr id="8" name="Håndskrift 7">
                <a:extLst>
                  <a:ext uri="{FF2B5EF4-FFF2-40B4-BE49-F238E27FC236}">
                    <a16:creationId xmlns:a16="http://schemas.microsoft.com/office/drawing/2014/main" id="{99DE3104-C6F8-730A-08EC-7781F778DD0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57661" y="3628664"/>
                <a:ext cx="32724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Håndskrift 8">
                <a:extLst>
                  <a:ext uri="{FF2B5EF4-FFF2-40B4-BE49-F238E27FC236}">
                    <a16:creationId xmlns:a16="http://schemas.microsoft.com/office/drawing/2014/main" id="{A1A876E3-C42B-8699-6E1D-94F726FBEB45}"/>
                  </a:ext>
                </a:extLst>
              </p14:cNvPr>
              <p14:cNvContentPartPr/>
              <p14:nvPr/>
            </p14:nvContentPartPr>
            <p14:xfrm>
              <a:off x="8253661" y="3631904"/>
              <a:ext cx="252360" cy="82440"/>
            </p14:xfrm>
          </p:contentPart>
        </mc:Choice>
        <mc:Fallback>
          <p:pic>
            <p:nvPicPr>
              <p:cNvPr id="9" name="Håndskrift 8">
                <a:extLst>
                  <a:ext uri="{FF2B5EF4-FFF2-40B4-BE49-F238E27FC236}">
                    <a16:creationId xmlns:a16="http://schemas.microsoft.com/office/drawing/2014/main" id="{A1A876E3-C42B-8699-6E1D-94F726FBEB4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47541" y="3625784"/>
                <a:ext cx="264600" cy="9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4304311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5432</TotalTime>
  <Words>955</Words>
  <Application>Microsoft Macintosh PowerPoint</Application>
  <PresentationFormat>Widescreen</PresentationFormat>
  <Paragraphs>107</Paragraphs>
  <Slides>15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Symbol</vt:lpstr>
      <vt:lpstr>Motív Office</vt:lpstr>
      <vt:lpstr>Summary of Results from  Group 1 Lactase Downstream Processing</vt:lpstr>
      <vt:lpstr>Group 1 + presentation of group members</vt:lpstr>
      <vt:lpstr>Evaluation Steps of our Experiment</vt:lpstr>
      <vt:lpstr>O-NPG-TEST of 1:10 diluted Particle Free Lysate</vt:lpstr>
      <vt:lpstr>Evaluation Steps of our Experiment</vt:lpstr>
      <vt:lpstr>ANION EXCHANGE CHROMATOGRAPHY</vt:lpstr>
      <vt:lpstr>Evaluation Steps of our Experiment</vt:lpstr>
      <vt:lpstr>SDS - PAGE</vt:lpstr>
      <vt:lpstr>SDS - PAGE</vt:lpstr>
      <vt:lpstr>Evaluation of the SDS – PAGE </vt:lpstr>
      <vt:lpstr>Evaluation Steps of our Experiment</vt:lpstr>
      <vt:lpstr>RAW MILK TEST</vt:lpstr>
      <vt:lpstr>Evaluation Steps of our Experiment</vt:lpstr>
      <vt:lpstr>EVALUATION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Observation of 1. experiment – starch metabolism</dc:title>
  <dc:creator>Učiteľ</dc:creator>
  <cp:lastModifiedBy>Ivan Bannov Pedersen</cp:lastModifiedBy>
  <cp:revision>29</cp:revision>
  <dcterms:created xsi:type="dcterms:W3CDTF">2024-01-19T12:02:57Z</dcterms:created>
  <dcterms:modified xsi:type="dcterms:W3CDTF">2026-03-26T17:30:50Z</dcterms:modified>
</cp:coreProperties>
</file>