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3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940dc7bd4_2_9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b940dc7bd4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8" y="685791"/>
            <a:ext cx="457221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940dc7bd4_2_18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b940dc7bd4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8" y="685791"/>
            <a:ext cx="457221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b940dc7bd4_2_21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b940dc7bd4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8" y="685791"/>
            <a:ext cx="457221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b940dc7bd4_3_1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b940dc7bd4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b940dc7bd4_3_1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b940dc7bd4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8" y="685791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b940dc7bd4_2_23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b940dc7bd4_2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8" y="685791"/>
            <a:ext cx="457221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92d923300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92d923300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b940dc7bd4_3_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3b940dc7bd4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8" y="685791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b940dc7bd4_2_24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b940dc7bd4_2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8" y="685791"/>
            <a:ext cx="457221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1142910" y="841860"/>
            <a:ext cx="6857460" cy="82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3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4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3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4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5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6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subTitle" idx="1"/>
          </p:nvPr>
        </p:nvSpPr>
        <p:spPr>
          <a:xfrm>
            <a:off x="1142910" y="841860"/>
            <a:ext cx="6857460" cy="82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3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2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4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2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3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4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5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6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3028860" y="4767390"/>
            <a:ext cx="30855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64578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dt" idx="10"/>
          </p:nvPr>
        </p:nvSpPr>
        <p:spPr>
          <a:xfrm>
            <a:off x="628560" y="4767390"/>
            <a:ext cx="205686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</a:pPr>
            <a:endParaRPr sz="4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</a:pPr>
            <a:r>
              <a:rPr lang="lt" sz="45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Summary of results from group </a:t>
            </a:r>
            <a:r>
              <a:rPr lang="lt" sz="4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4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 idx="4294967295"/>
          </p:nvPr>
        </p:nvSpPr>
        <p:spPr>
          <a:xfrm>
            <a:off x="628560" y="273780"/>
            <a:ext cx="788616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lt" sz="3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Presentation of group </a:t>
            </a:r>
            <a:r>
              <a:rPr lang="lt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lt" sz="3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4294967295"/>
          </p:nvPr>
        </p:nvSpPr>
        <p:spPr>
          <a:xfrm>
            <a:off x="311310" y="1170720"/>
            <a:ext cx="7886160" cy="368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rmAutofit fontScale="25000" lnSpcReduction="10000"/>
          </a:bodyPr>
          <a:lstStyle/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209"/>
              <a:buFont typeface="Arial"/>
              <a:buNone/>
            </a:pPr>
            <a:endParaRPr sz="744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28209"/>
              <a:buFont typeface="Arial"/>
              <a:buNone/>
            </a:pPr>
            <a:r>
              <a:rPr lang="lt" sz="744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Lucia Bizoňová</a:t>
            </a:r>
            <a:endParaRPr sz="744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8209"/>
              <a:buFont typeface="Arial"/>
              <a:buNone/>
            </a:pPr>
            <a:endParaRPr sz="744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28209"/>
              <a:buFont typeface="Arial"/>
              <a:buNone/>
            </a:pPr>
            <a:endParaRPr sz="7444"/>
          </a:p>
          <a:p>
            <a:pPr marL="177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28209"/>
              <a:buFont typeface="Arial"/>
              <a:buNone/>
            </a:pPr>
            <a:r>
              <a:rPr lang="lt" sz="7444"/>
              <a:t>Benas Manstavičius</a:t>
            </a:r>
            <a:endParaRPr sz="7444"/>
          </a:p>
          <a:p>
            <a:pPr marL="177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8209"/>
              <a:buFont typeface="Arial"/>
              <a:buNone/>
            </a:pPr>
            <a:endParaRPr sz="7444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8209"/>
              <a:buFont typeface="Arial"/>
              <a:buNone/>
            </a:pPr>
            <a:endParaRPr sz="7444">
              <a:solidFill>
                <a:srgbClr val="000000"/>
              </a:solidFill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28594"/>
              <a:buFont typeface="Arial"/>
              <a:buNone/>
            </a:pPr>
            <a:r>
              <a:rPr lang="lt" sz="7344"/>
              <a:t>Mikołaj Klimczak</a:t>
            </a:r>
            <a:endParaRPr sz="7344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0"/>
          <p:cNvSpPr/>
          <p:nvPr/>
        </p:nvSpPr>
        <p:spPr>
          <a:xfrm>
            <a:off x="3338010" y="2348730"/>
            <a:ext cx="1233360" cy="747090"/>
          </a:xfrm>
          <a:prstGeom prst="rect">
            <a:avLst/>
          </a:prstGeom>
          <a:noFill/>
          <a:ln w="12700" cap="flat" cmpd="sng">
            <a:solidFill>
              <a:srgbClr val="4472C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3750" rIns="34275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0"/>
          <p:cNvSpPr/>
          <p:nvPr/>
        </p:nvSpPr>
        <p:spPr>
          <a:xfrm>
            <a:off x="3346110" y="3366090"/>
            <a:ext cx="1233360" cy="747090"/>
          </a:xfrm>
          <a:prstGeom prst="rect">
            <a:avLst/>
          </a:prstGeom>
          <a:noFill/>
          <a:ln w="12700" cap="flat" cmpd="sng">
            <a:solidFill>
              <a:srgbClr val="4472C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3750" rIns="34275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0"/>
          <p:cNvSpPr/>
          <p:nvPr/>
        </p:nvSpPr>
        <p:spPr>
          <a:xfrm>
            <a:off x="3671460" y="1537650"/>
            <a:ext cx="582930" cy="27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0"/>
          <p:cNvSpPr/>
          <p:nvPr/>
        </p:nvSpPr>
        <p:spPr>
          <a:xfrm>
            <a:off x="3671460" y="2583900"/>
            <a:ext cx="582930" cy="27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0"/>
          <p:cNvSpPr/>
          <p:nvPr/>
        </p:nvSpPr>
        <p:spPr>
          <a:xfrm>
            <a:off x="3671460" y="3584250"/>
            <a:ext cx="582930" cy="27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40" descr="vlajka Slovens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1640" y="1131002"/>
            <a:ext cx="1349730" cy="89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0" descr="vlajka Litv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1650" y="2293550"/>
            <a:ext cx="1349725" cy="80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0"/>
          <p:cNvPicPr preferRelativeResize="0"/>
          <p:nvPr/>
        </p:nvPicPr>
        <p:blipFill rotWithShape="1">
          <a:blip r:embed="rId5">
            <a:alphaModFix/>
          </a:blip>
          <a:srcRect l="6801" t="22828" r="4640" b="23857"/>
          <a:stretch/>
        </p:blipFill>
        <p:spPr>
          <a:xfrm>
            <a:off x="3288748" y="3294399"/>
            <a:ext cx="1348355" cy="86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0" title="d5c607c6-6b1a-41e2-9857-cae4f2c6505a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6303" y="948150"/>
            <a:ext cx="2443524" cy="32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 idx="4294967295"/>
          </p:nvPr>
        </p:nvSpPr>
        <p:spPr>
          <a:xfrm>
            <a:off x="628560" y="273780"/>
            <a:ext cx="788616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lt" sz="3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of</a:t>
            </a:r>
            <a:r>
              <a:rPr lang="lt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HIC</a:t>
            </a: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4294967295"/>
          </p:nvPr>
        </p:nvSpPr>
        <p:spPr>
          <a:xfrm>
            <a:off x="144728" y="1140425"/>
            <a:ext cx="6169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l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Isolate GFP in </a:t>
            </a:r>
            <a:r>
              <a:rPr lang="lt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 coli </a:t>
            </a: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lysate out of 3000 other proteins</a:t>
            </a:r>
            <a:endParaRPr sz="2100" b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l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-"/>
            </a:pPr>
            <a:r>
              <a:rPr lang="l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Hydrophobic interaction (Van der Waals forces) between buffered GFP and the stationary phase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-"/>
            </a:pP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isolation works by washing out the less hydrophobic proteins</a:t>
            </a:r>
            <a:r>
              <a:rPr lang="l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ou</a:t>
            </a: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of the stationary phase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850" y="2313399"/>
            <a:ext cx="193525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5948" y="58725"/>
            <a:ext cx="1588774" cy="21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 idx="4294967295"/>
          </p:nvPr>
        </p:nvSpPr>
        <p:spPr>
          <a:xfrm>
            <a:off x="628560" y="273780"/>
            <a:ext cx="78861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lt" sz="3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of </a:t>
            </a:r>
            <a:r>
              <a:rPr lang="lt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HIC</a:t>
            </a: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2"/>
          <p:cNvSpPr txBox="1">
            <a:spLocks noGrp="1"/>
          </p:cNvSpPr>
          <p:nvPr>
            <p:ph type="body" idx="4294967295"/>
          </p:nvPr>
        </p:nvSpPr>
        <p:spPr>
          <a:xfrm>
            <a:off x="351279" y="1267375"/>
            <a:ext cx="48567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lt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GFP is going down the stationary phase after reducing the concentration of ammonium sulphate(2 </a:t>
            </a:r>
            <a:r>
              <a:rPr lang="pl-P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lt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1,3</a:t>
            </a:r>
            <a:r>
              <a:rPr lang="pl-P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lt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then 0 </a:t>
            </a:r>
            <a:r>
              <a:rPr lang="pl-P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lt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distilled water) 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lt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drops that contain the most GFP fall into C4 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lt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of GFP with the rest of the proteins fall into C3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lt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C4 has less liquid than C3 → higher concentration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375" y="86625"/>
            <a:ext cx="1784226" cy="23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2"/>
          <p:cNvPicPr preferRelativeResize="0"/>
          <p:nvPr/>
        </p:nvPicPr>
        <p:blipFill rotWithShape="1">
          <a:blip r:embed="rId4">
            <a:alphaModFix/>
          </a:blip>
          <a:srcRect l="32437" r="24161" b="18929"/>
          <a:stretch/>
        </p:blipFill>
        <p:spPr>
          <a:xfrm>
            <a:off x="5919000" y="2607870"/>
            <a:ext cx="1448800" cy="20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/>
          <p:nvPr/>
        </p:nvSpPr>
        <p:spPr>
          <a:xfrm>
            <a:off x="6144000" y="4243975"/>
            <a:ext cx="1679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100">
                <a:solidFill>
                  <a:schemeClr val="dk1"/>
                </a:solidFill>
              </a:rPr>
              <a:t>C4     C3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>
            <a:spLocks noGrp="1"/>
          </p:cNvSpPr>
          <p:nvPr>
            <p:ph type="title" idx="4294967295"/>
          </p:nvPr>
        </p:nvSpPr>
        <p:spPr>
          <a:xfrm>
            <a:off x="628560" y="273780"/>
            <a:ext cx="78861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lt" sz="3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of</a:t>
            </a:r>
            <a:r>
              <a:rPr lang="lt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SDS-PAGE</a:t>
            </a: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4294967295"/>
          </p:nvPr>
        </p:nvSpPr>
        <p:spPr>
          <a:xfrm>
            <a:off x="628560" y="1369170"/>
            <a:ext cx="83700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l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 the molar mass of GFP and evaluating the success of isolation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l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Conditions: 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-"/>
            </a:pP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200V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-"/>
            </a:pP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160 mA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-"/>
            </a:pP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SDS non reducing and SDS reducing</a:t>
            </a:r>
            <a:r>
              <a:rPr lang="l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250" y="2028075"/>
            <a:ext cx="2980425" cy="22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>
            <a:spLocks noGrp="1"/>
          </p:cNvSpPr>
          <p:nvPr>
            <p:ph type="title" idx="4294967295"/>
          </p:nvPr>
        </p:nvSpPr>
        <p:spPr>
          <a:xfrm>
            <a:off x="628560" y="273780"/>
            <a:ext cx="788616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lt" sz="3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of SDS-PAGE</a:t>
            </a: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4"/>
          <p:cNvSpPr txBox="1">
            <a:spLocks noGrp="1"/>
          </p:cNvSpPr>
          <p:nvPr>
            <p:ph type="body" idx="4294967295"/>
          </p:nvPr>
        </p:nvSpPr>
        <p:spPr>
          <a:xfrm>
            <a:off x="628554" y="1369175"/>
            <a:ext cx="44544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GFP was seen under UV light in the expected location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dyeing less stripes are seen on the C4 line than BB → HIC was successful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4"/>
          <p:cNvPicPr preferRelativeResize="0"/>
          <p:nvPr/>
        </p:nvPicPr>
        <p:blipFill rotWithShape="1">
          <a:blip r:embed="rId3">
            <a:alphaModFix/>
          </a:blip>
          <a:srcRect l="17809" t="39846" r="7675" b="5873"/>
          <a:stretch/>
        </p:blipFill>
        <p:spPr>
          <a:xfrm>
            <a:off x="4387650" y="2821425"/>
            <a:ext cx="2390050" cy="2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4" title="Untitl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8627" y="273775"/>
            <a:ext cx="2092803" cy="381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25" y="550575"/>
            <a:ext cx="8556251" cy="411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 idx="4294967295"/>
          </p:nvPr>
        </p:nvSpPr>
        <p:spPr>
          <a:xfrm>
            <a:off x="628560" y="273780"/>
            <a:ext cx="78861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lt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4294967295"/>
          </p:nvPr>
        </p:nvSpPr>
        <p:spPr>
          <a:xfrm>
            <a:off x="590635" y="989845"/>
            <a:ext cx="7886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lt">
                <a:latin typeface="Calibri"/>
                <a:ea typeface="Calibri"/>
                <a:cs typeface="Calibri"/>
                <a:sym typeface="Calibri"/>
              </a:rPr>
              <a:t>HIC was successful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collection of drops could have been more optimised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lt">
                <a:solidFill>
                  <a:srgbClr val="000000"/>
                </a:solidFill>
              </a:rPr>
              <a:t>The ladder could have been added to the centre instead of the sides of the gel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1142910" y="841860"/>
            <a:ext cx="685746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Calibri"/>
              <a:buNone/>
            </a:pPr>
            <a:r>
              <a:rPr lang="lt" sz="41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41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7"/>
          <p:cNvSpPr txBox="1">
            <a:spLocks noGrp="1"/>
          </p:cNvSpPr>
          <p:nvPr>
            <p:ph type="subTitle" idx="4294967295"/>
          </p:nvPr>
        </p:nvSpPr>
        <p:spPr>
          <a:xfrm>
            <a:off x="1142910" y="2701620"/>
            <a:ext cx="6857460" cy="124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Pokaz na ekranie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Simple Light</vt:lpstr>
      <vt:lpstr>Motív Office</vt:lpstr>
      <vt:lpstr>Motív Office</vt:lpstr>
      <vt:lpstr> Summary of results from group 15</vt:lpstr>
      <vt:lpstr>Presentation of group 15 </vt:lpstr>
      <vt:lpstr>Introduction of HIC</vt:lpstr>
      <vt:lpstr>Results of HIC</vt:lpstr>
      <vt:lpstr>Introduction of SDS-PAGE</vt:lpstr>
      <vt:lpstr>Results of SDS-PAGE</vt:lpstr>
      <vt:lpstr>Prezentacja programu PowerPoint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Weronika Klimczak</cp:lastModifiedBy>
  <cp:revision>1</cp:revision>
  <dcterms:modified xsi:type="dcterms:W3CDTF">2026-01-21T13:54:18Z</dcterms:modified>
</cp:coreProperties>
</file>