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04:51:15.78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1266 8 5877,'-5'-4'1016,"-1"1"-555,5 3 331,-2 0-700,3 7 1,-1-2-10,-2 5 1,2-2-95,-4-1 1,2 3-16,-2 0 0,3 1-13,-3-1 59,3-2 0,-2 6 11,1-4 1,2 1 32,-4-1-46,3-2 0,-2 5 3,1-3 1,2 0-14,-4-2 0,3 0-7,0 2 1,-2-3-26,2 3 0,-3-3 29,2 6 1,-2-3 12,3 2 1,-2-3 33,2 1 1,0 2-26,-3 0 0,4 0-12,-2 0 1,0 1-16,0 2 0,0-1 23,0-2 0,3 3-8,-3-3 1,0 0-7,0 0 1,0 0-21,0 0 1,3 3 10,-3-3 1,0 2 3,0 1 0,-2 0 0,2-1 11,-1-1 0,1 1 2,-2-2 1,3 2-22,-3 1 1,2 0 12,-2-3 1,3 2 0,-2-1 2,0 1 0,2-2 0,2 1 11,0 0 0,-3 0 29,1 2 1,-3 1-37,2 7 0,-2-4 0,2-2-3,-1-1 0,1-3-16,-2-1 1,1 0 0,-2 3-12,1-3 0,1 2 0,-1-2 0,0 0 14,-1 1 0,2-1 0,-1 1 0,0-1 32,0 2 1,-1 1 0,1 0 0,-1 1 77,1-2 0,-1-3 0,3 2-77,-1 0 1,2-1-71,-1 0 0,0-2 1,0 3 23,-1 0 1,1-2 0,-1 2 9,1 0 0,-3-1 11,1 0 0,-2 3 1,1 3 9,1-2 1,0-3 0,3-1-23,-3 1 1,1-1-1,0 3 1,-1-2-10,1-2 1,2 2 0,-2-1 0,-1 3-12,1 0 1,2-1-1,-2-1 1,-1 0 5,1 0 0,2 0 0,-2 0 0,-1-1 1,1-1 1,2 1 0,-2-1 40,0 1 1,-1 3 0,0 2-2,1 0 1,1-4 0,2-1-27,-1-1 0,0 5 0,-2-2-15,0 2 0,-1 3 0,3-2 0,-1 1-12,0 0 1,1-2-1,-3 1 1,0-1 39,1-1 0,-2-3 0,3 1 1,0 0 29,-1 1 1,-1 0-1,0 0-23,1 2 0,-2-1-14,1 0 1,-1 0-1,0 5 1,2-2-13,1-2 1,-3-1 0,1 3 7,-2 2 1,2-4-1,1-1 1,0-2 2,0-1 0,1 2 0,-2-2-11,-1 2 1,2 0-1,-1 1-31,-1 0 0,2-5 0,-1 6 17,-1 1 1,2-3 0,0 2-1,0-3 22,0 0 0,1-1 0,-1 1 0,0 0 10,0 1 0,1-2 1,-1 2-20,1 2 1,-2-4 0,1 2 0,1-1-7,0-2 0,-2-1 1,1 4-12,0 1 1,2 0 0,-2 3 0,-1-2 21,1-1 0,2 2 0,-3 1 0,0-1 17,1 1 0,-2-2 1,3 2-1,1-3-4,-1 0 1,1-2 0,-2 0-19,0 3 1,1-4 0,1 3-66,0 0 1,-3 0 0,2 1 54,2 2 0,-3-1 1,2-2-1,-1 0 35,0 0 0,2 3 0,-2-1 0,0 0 24,1-2 1,-1 0-1,1-2 1,-1-1-14,2 2 0,0-3-33,1 2 0,-1 1 0,-1 2-17,0-2 0,-1 0 6,3 4 0,0 0 0,0 1 0,-2-3 20,-1-3 0,1 0 0,1 1 1,0-1 18,-2 0 1,1-3 0,1 1 0,-1 1-2,0-1 0,-1 0 1,2 3-36,-1-1 0,1 4 5,-2-3 0,0 4 1,1 3-23,0-1 1,-1-3 21,0 3 1,-2-1-1,3 1 36,0-2 1,-1-4-32,0 1 1,0-2-1,1 5-8,0-3 1,-1 0-1,2 0 1,0-2-3,-2-1 0,1 1 0,2 2 0,0 0 10,0 0 1,-3 0 0,1 0 32,0 0 0,-1 2-17,0 1 0,0-2 0,1-2-17,0-2 1,-1 1-1,2 1 1,0-1-7,-2-1 0,1-2 0,2 3 0,-1 0 3,-2 1 1,3 1-1,-3 0 1,2 1 18,1 2 0,-2-5 0,-1 2 17,2-1 1,-3 3-23,2 0 0,-3 3 1,2-2-21,2-2 1,-3-2 0,2-2 0,0 1 13,1 1 1,0 0-1,0 0 0,-2 2 1,-2 3 0,3-2 0,0 0 23,1-1 0,-1-1 0,-1 1-5,2 1 0,-3-4 0,2 2-23,0-1 0,0-1-15,0 2 1,1 2 7,-1 5 1,0-1-1,0-3-7,0-3 1,-2 2 22,2 3 0,1 1 0,-2 1 33,-1-2 1,4-4 0,-4-4-29,1 1 0,2 5 1,-1 1-15,1 0 1,-2-3 0,1-3 1,-1-1 0,3 2-14,-3-1 0,2-2-11,-1-1 0,1-1 39,1 4 0,0 2 0,-1 2 6,-1 0 1,1-4 6,-2 0 0,2-1 0,1 2-35,-3-1 0,2-1-11,-1-3 1,1 3 0,1 3-12,0 0 0,0-2 28,0-1 1,0 1-1,0 1 29,0 1 1,0 0-1,-1 0-10,-1-3 0,1 0-62,-2-2 1,2-4-14,1 4 1,0-2 43,0 4 0,0-2 58,0 3 0,0 2 34,0 2 0,0 1-42,-3-3 1,2 0-79,-1 0 1,0-6-11,0-2 1,1 2 25,-2 4 0,2-1 80,1 0 1,0-2 184,0 2-200,0-2 0,0 3-65,-3-3 24,2 0-49,-2-3 73,3-2 4,0 1 1,0-1 13,0 5-101,0-5-173,0 8-349,0-8 0,-1 2-841,-1-7 1427,1-7 0,-6-4 0,3-4 0</inkml:trace>
  <inkml:trace contextRef="#ctx0" brushRef="#br0" timeOffset="2065">15 5167 6454,'-8'-3'-629,"1"2"783,7-6 3,0 7 232,0-4-302,4 11 0,-3-5-36,4 6 0,-2-1-10,2 3 0,-4-4 20,2 4 0,0-2-12,0 4 0,0-3 0,-1 2 37,0 0 1,1-4-82,0 3 0,-2-3-89,1 6 1,2-4 80,1 1 1,0-1 57,0 1 0,-3-2-17,3 2 1,-2-1 3,2 1-56,-4-5 0,3 5-15,-1-5 13,-2 2 22,5 0 0,-4 1 142,3-1-35,-3-3-75,4 6 0,-5-4-38,2 7 1,-2-7-36,2 2-31,-2-6 26,2 5 67,-3 1-44,3-3-4,-2 4-23,3-4 16,-4-1 303,0-1-285,3-3 16,1-7 18,0 6 0,0-9 9,-1 5 1,-2 1-36,4-1 0,-2 2-10,2-2 0,-3 0-3,3-2 0,-2 1 1,2-2 1,-3 5 12,3-4 1,-2 1-2,2-2 0,0 3 16,2 0 0,-2 0 0,0-2-7,1-1 0,-2 3-6,1 0 0,0 0-31,3-5 0,-3 4 6,0-2 1,0 5 55,2-2-9,-3 0 1,6-3-18,-3 1 1,2 2-14,-1 0 0,-1 0-57,1-2 0,-1-1 34,1 1 0,-1-3 51,1 0 1,-1 0 13,1 2 1,-3 1-3,0-1 1,0 1-41,2-1 0,-2 1-30,0-1 0,-2 3 22,2 0 1,-3 0 34,3-2 100,-3 3-17,4 0-77,-5 1-33,6-1 39,-6 0 25,5-3-159,-5 6-76,2-2 0,-3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21T10:31:57.437"/>
    </inkml:context>
    <inkml:brush xml:id="br0">
      <inkml:brushProperty name="width" value="0.05" units="cm"/>
      <inkml:brushProperty name="height" value="0.3" units="cm"/>
      <inkml:brushProperty name="color" value="#E71224"/>
      <inkml:brushProperty name="inkEffects" value="pencil"/>
    </inkml:brush>
  </inkml:definitions>
  <inkml:trace contextRef="#ctx0" brushRef="#br0">71 33 11897 260885 62554,'-5'0'-449'0'0,"1"0"0"0"0,2 0 252 0 0,-2 0 1 0 0,2 0 273 0 0,0 3-4 0 0,1-3 0 0 0,1 4 0 0 0,1-3-40 0 0,1 1 1 0 0,2 1 0 0 0,2-3-1 0 0,1 0-47 0 0,-1 0 1 0 0,1 0-1 0 0,1 0 1 0 0,1 0-9 0 0,-2 0 1 0 0,3 0 0 0 0,-2 0 0 0 0,0 0 40 0 0,-1 0 1 0 0,0 0 111 0 0,-1 0 0 0 0,0 0-106 0 0,1 0 1 0 0,-4-1 0 0 0,0-1-40 192 0,0 0 0-192 0,-1 0 0 0 0,2 1 2 600 0,1-1 1-600 0,1 2-1 0 0,0-3-3 572 0,0 0 1-572 0,-1 2 0 0 0,-1-1 25 541 0,1 1 0-541 0,0 1 1 0 0,0-2-1 0 0,-1 0 26 513 0,1 1 1-513 0,1 0 0 0 0,0 1 0 0 0,1 0-4 467 0,-1 0 0-467 0,1 0 0 0 0,0 0 0 0 0,0 0-6 271 0,2 0 0-271 0,0-2 1 0 0,-1 0-1 0 0,1 0-14 31 0,-1 1 0-31 0,1 1 0 0 0,-1 0 0 0 0,0 0-5 0 0,-1 0 0 0 0,2 0 1 0 0,-1 0-1 0 0,0 0 5 0 0,-1 0 1 0 0,0 1-1 0 0,-1 1-25 0 0,1 0 0 0 0,-1 1 1 0 0,0-2 18 0 0,1 1 0 0 0,-1 1 1 0 0,1-2-25 0 0,-1 2 1 0 0,-2-1 0 0 0,1-2 4 0 0,0 3 0 0 0,-2-3 0 0 0,2 2 36 90 0,-1-1 1-90 0,0-1 0 0 0,0 0-16 220 0,1 0 0-220 0,1 0 1 0 0,0 0-1 0 0,1 0 0 316 0,-1 0 1-316 0,1 0-1 0 0,0 0 1 0 0,1 0-13 335 0,0 0 1-335 0,3 0 0 0 0,-2 0 0 0 0,1 0-12 155 0,2 0 1-155 0,0 0 0 0 0,0-1 0 0 0,-1 0 18 4 0,0-1 0-4 0,0 0 0 0 0,1 2 0 0 0,0 0 6 0 0,-1 0 0 0 0,1 0 0 0 0,-4 0 0 0 0,0 0-7 29 0,-1 0 1-29 0,2 0-1 0 0,-1 0 1 0 0,1 0-5 174 0,0 0 0-174 0,-2 0 0 0 0,2 0 1 0 0,0 0-9 245 0,0 0 1-245 0,1 0 0 0 0,-1 0 0 0 0,1 0 30 351 0,-1 0 0-351 0,2 0 1 0 0,-1 0-1 0 0,1 0 11 290 0,0 0 0-290 0,-3 0 1 0 0,1 0-10 106 0,0 0 1-106 0,-2 0-1 0 0,2 0 1 17 0,-2 0 0-17 0,-1 0-38 0 0,1 0 0 0 0,-3 0 0 0 0,0 0-10 0 0,1 0 0 0 0,1 0 0 0 0,1 0-10 0 0,2 0 1 0 0,-2 0 0 0 0,2 0 0 0 0,0 0 10 15 0,-1 0 1-15 0,3 0-1 0 0,-3 0 1 0 0,1 0 18 242 0,0 0 0-242 0,-2 0 0 0 0,2 0 0 0 0,-2 0 1 355 0,-1 0 0-355 0,1-2 1 0 0,-1-1-12 404 0,1 2 0-404 0,-1 0 0 0 0,1 1 0 0 0,-1 0-13 442 0,0 0 0-442 0,1 0 1 0 0,0 0 30 376 0,1 0 1-376 0,0 0-1 0 0,0 0 1 0 0,-1 0-8 173 0,0 0 0-173 0,1 0 0 0 0,1 0 0 0 0,1 0-4 12 0,-1 0 0-12 0,0 0 0 0 0,-2 0 0 0 0,1 0 14 0 0,0 0 1 0 0,1 0-1 0 0,-1 0 1 0 0,1 0-9 12 0,-1 0 0-12 0,-1 0 1 0 0,-1 0-1 0 0,1 0 7 111 0,-1 0 0-111 0,0 0 1 0 0,1 0-1 0 0,-1 0-4 208 0,1 0 1-208 0,2 0 0 0 0,2-2 0 0 0,1 0-18 376 0,1 1 1-376 0,-1 0 0 0 0,1 1-1 0 0,-1 0 0 470 0,-1 0 1-470 0,-2 0 0 0 0,-2 0 0 0 0,-1 0 26 331 0,0 0 0-331 0,1 0 157 194 0,-1 0-101-80 0,-2 0-85-51 0,-1 0 0-63 0,-3-2-74 10 0,3 0 0-10 0,-2-1 35 0 0,3 3 1 0 0,-2-2 74 0 0,3 0 86 0 0,-4 0-152 0 0,2 2 1 0 0,-8 0-1 0 0,-1 0 59 0 0,-2 0 1 0 0,3 1 0 0 0,-1 0-1 0 0,-1 1-20 0 0,0 0 1 0 0,-4-1-1 0 0,-1 1 1 0 0,-3 0-19 0 0,-1-1 1 0 0,-4 2 0 0 0,-5-1 0 0 0,-2 0-4 0 0,-5 1 1 0 0,2-2 0 0 0,-2 1-1 0 0,3-1-1 0 0,2-1 0 0 0,1 0 0 0 0,1 0 0 0 0,4 0 46 0 0,4 0 0 0 0,3 0 1 0 0,2 0-1 0 0,1 0-39 0 0,2 0 1 0 0,2 0-1 0 0,1 0 1 0 0,-1 0 5 0 0,1 0 1 0 0,-3 0 0 0 0,1 0 0 0 0,0 0 6 0 0,1 0 0 0 0,0 0 0 0 0,1 0 1 0 0,0 0-12 0 0,-1 0 1 0 0,1 0 0 0 0,-1 0-1 0 0,1 0 7 0 0,0 0 0 0 0,-2 0 1 0 0,1 0-1 0 0,-2 0 4 0 0,1 0 1 0 0,0 0-1 0 0,0 0 1 0 0,-1 0 4 0 0,-1 0 0 0 0,0 0 0 0 0,-4 0 1 0 0,0 0 7 0 0,-1 0 0 0 0,-3 0 0 0 0,2 0 0 0 0,-2 0 0 0 0,1 3 1 0 0,4-3 0 0 0,-1 2-1 0 0,4-1 6 0 0,0-1 1 0 0,2 0 0 0 0,1 0 0 0 0,1 0-20 0 0,0 0 0 0 0,1 0 0 0 0,1 0 37 0 0,-1 0 1 0 0,-1 0-1 0 0,0 0-30 0 0,-1 0 0 0 0,1 0 9 0 0,0 0 1 0 0,-1 0 0 0 0,1 0-7 0 0,-1 0 1 0 0,1-2-1 0 0,0 0-8 0 0,-1 0 0 0 0,1 2 0 0 0,-1 0-21 0 0,1 0 1 0 0,0 0 0 0 0,-2 0 0 0 0,0 0 14 0 0,-3 0 0 0 0,1 0 1 0 0,-1 0-1 0 0,-1 0 16 0 0,-2 0 0 0 0,1 0 0 0 0,-2 0 0 0 0,3 0 20 0 0,1 0 0 0 0,2 0 0 0 0,-2 0 1 0 0,2 0-26 0 0,2 0 1 0 0,1 0 0 0 0,-1 0-1 0 0,1 0 4 0 0,-1 0 0 0 0,1 0 42-2 0,0 0 1 2 0,-1 0 0 0 0,1 0-11-194 0,-1 0 0 194 0,3 0 0 0 0,1-1 0 0 0,-1 0-20-212 0,0-2 1 212 0,2 1-61-112 0,-2 2 0 112 0,2 0-217-39 0,-2 0 209 33 0,2 0 100 6 0,-3 0 0 0 0,1-2-38 0 0,-2 0 0 0 0,1 0 0 0 0,1 2 3 0 0,-1 0 1 0 0,1 0-1 0 0,0 0-2 0 0,-1 0 0 0 0,-1 0 0 0 0,0 0 7 0 0,0 0 1 0 0,-1 0 0 0 0,1 0 0 0 0,-1 0-1 0 0,-2 0 0 0 0,2 0 0 0 0,-2 0 0 0 0,0 0-4 0 0,1 0 0 0 0,-1 0 1 0 0,3 0-1 0 0,-1 0-29 0 0,1 0 0 0 0,-1 0 0 0 0,1 0-17 0 0,0 0 1 0 0,2 1 0 0 0,1 0 45-2 0,0 1 1 2 0,2 0 56-165 0,-3-2 5-110 0,2 0-307 3 0,-1 0 188-407 0,6 3 1 679 0,-1-2 33-125 0,2 1 0 125 0,0-1 0 0 0,2-1 36-76 0,-2 3 0 76 0,2-3 1 0 0,-2 2 3-21 0,2-1 1 21 0,1-1 0 0 0,1 0-1 0 0,1 0-10 0 0,1 0 0 0 0,-1 0 1 0 0,1 0-1 0 0,2 0-19 0 0,3 0 0 0 0,-1 0 0 0 0,2-1 0 0 0,0 0 9 0 0,-2-1 1 0 0,2-1 0 0 0,-1 2 0 0 0,-1-2-2 0 0,0 2 1 0 0,1-2-1 0 0,0 1 1 0 0,1 1 4 0 0,0 0 1 0 0,1 0 0 0 0,-2 0 0 0 0,2-1 3 0 0,1 0 0 0 0,-2 1 1 0 0,1 1-1 0 0,1 0-12 0 0,1 0 0 0 0,-3 0 0 0 0,0 0 0 0 0,-1 0-10 0 0,2 0 0 0 0,-1 0 0 0 0,-1 0 0 0 0,-1 0-22 0 0,1 0 0 0 0,-1 0 1 0 0,4 0-1 0 0,-1 0 36 0 0,-1 0 0 0 0,0 0 1 0 0,-1 0-1 0 0,0 0 11 0 0,2 0 1 0 0,-3 0 0 0 0,0 0 0 0 0,-2 0-20 0 0,-1 0 0 0 0,0 0 1 0 0,1 0-1 0 0,-1 0-10 0 0,-3 0 1 0 0,2 0 0 0 0,0 0 0 0 0,2 0-9 0 0,0 0 0 0 0,-2 0 0 0 0,2 0 0 0 0,1 0-8 0 0,-1 0 0 0 0,-2 3 0 0 0,1-1 1 0 0,0-1 6 0 0,-1 0 1 0 0,-1-1 0 0 0,-3 0 0 0 0,1 0 24 0 0,-1 0 1 0 0,1 0-1 0 0,1 0 1 0 0,1 0-6 0 0,-1 0 1 0 0,2 0 0 0 0,0 0 0 0 0,0 0-13 329 0,1 0 0-329 0,-1 0 0 0 0,1 0 0 0 0,-2 0-28 500 0,0 0 1-500 0,-2 0 0 0 0,2 0-1 0 0,-2 0 33 225 0,-1 0 1-225 0,1 0 0 0 0,-1 0 41 40 0,1 0 1-40 0,-3 0-1 0 0,0 0-9 0 0,1 0 0 0 0,-1 0 0 0 0,0 0-24 0 0,1 0 0 0 0,3 0 0 0 0,2 0 1 0 0,1 0-53 160 0,0 0 0-160 0,2-2 0 0 0,2 0 0 0 0,0 0 17 515 0,0 1 1-515 0,-3 1 0 0 0,0 0 0 0 0,-2-2 46 675 0,-2 0 1-675 0,-1 0 63 600 0,-1 2 0-600 0,-2 0 0 0 0,1 0-11 513 0,0 0 1-513 0,-2 0-61 419 0,2 0 0-419 0,-3 0-72 291 0,2 0 0-291 0,-3 1 159 237 0,2 1 75-5 0,-3-1-400-39 0,0 1 279 319 0,-3-2 0-512 0,2 0-34 128 0,-3 0 0-128 0,-1 0 0 0 0,-1 0-19 104 0,0 0 0-104 0,-1 0 0 0 0,1 0 0 0 0,-1 0-12 34 0,1 0 1-34 0,-3 0 0 0 0,0 0-1 0 0,-1 0-7 0 0,-1 0 1 0 0,-2 0-1 0 0,-1 0 1 0 0,-2 0-14 0 0,0 0 0 0 0,-4 0 0 0 0,-1 0 0 0 0,0 0 7 0 0,-2 0 1 0 0,3 0 0 0 0,-4 0 0 0 0,0 0-36 0 0,-1 0 1 0 0,-1 0-1 0 0,1 0 1 0 0,-1 1 44 0 0,0 1 0 0 0,3-1 0 0 0,0 1 0 0 0,1-1 17 0 0,1-1 1 0 0,4 0-1 0 0,0 0 1 0 0,2 0-8 0 0,0 0 1 0 0,1 0 0 0 0,0 0 0 0 0,-1 0 15 0 0,1 0 1 0 0,-3 0 0 0 0,1 0 0 0 0,-1 0 1 0 0,0 0 0 0 0,2 0 0 0 0,0 0 1 0 0,2 0-8 0 0,0 0 1 0 0,2 0 0 0 0,1 0 0 0 0,1 1 15-681 0,1 1 0 681 0,3-2 0 0 0,1 3 9-994 0,-1-3 1 994 0,1 0-32-711 0,0 0 0 711 0,2 0 0 0 0,-2 0-25-419 0,-1 0 0 419 0,-1 0 0 0 0,0 0 20-152 0,-1 0 0 152 0,1-2 0 0 0,-1 0-17-14 0,1 1 0 14 0,0 0 0 0 0,-1 1 21 0 0,1 0 1 0 0,-1 0-1 0 0,1 0 1 0 0,-1 0 13 0 0,-2 0 0 0 0,2 0 1 0 0,-2 0-1 0 0,2 0-7-51 0,1 0 0 51 0,0 0 0 0 0,-2 0 1 0 0,1 0-4-281 0,-2 0 1 281 0,0 0 0 0 0,1 0 0 0 0,-1 0 16-434 0,-1 0 1 434 0,2 0 0 0 0,-1 0 0 0 0,0 0-9-539 0,0 0 1 539 0,1 0 0 0 0,1 0 0 0 0,-1 0-22-525 0,-1 0 0 525 0,1 0 1 0 0,1 0-1 0 0,1 0 36-370 0,0 0 1 370 0,-1 0 0 0 0,1 0-8-158 0,-1 0 0 158 0,1 0 0 0 0,0 0 0 0 0,-1 0-21-4 0,1 0 0 4 0,-1 0 0 0 0,1 0 0 0 0,-1 0 8 0 0,-2 0 0 0 0,2 0 1 0 0,-1 0-1 0 0,0 0 6 0 0,2 0 1 0 0,0 0 0 0 0,-1 0-6 0 0,1 0 0 0 0,1 0 13 0 0,1 0-1-33 0,0 0 0 33 0,0 0-33-137 0,-1 0 0 137 0,3 0 0 0 0,-2 0 18-176 0,-1 0 1 176 0,1-1 0 0 0,0 0-9-218 0,-1-1 1 218 0,-1-1 0 0 0,0 3 4-287 0,0 0 1 287 0,-1 0-1 0 0,1 0 5-330 0,-1 0 0 330 0,3 0 0 0 0,0 0 5-315 0,-1 0 0 315 0,-1 0 0 0 0,0 0-7-311 0,-1 0 1 311 0,3 0 0 0 0,0 0 9-259 0,-1 0 0 259 0,-1 0 1 0 0,0 0-12-174 0,-1 0 0 174 0,1 3 1 0 0,-1-1 25-80 0,1-1 1 80 0,2 0-187-31 0,-1-1 138 21 0,4 3 0 10 0,-1-3 0 0 0,4 3-8-82 0,2-3 0 82 0,3 0 0 0 0,1 0 0 0 0,1 0-7-202 0,1 0 0 202 0,0 0 0 0 0,3 0 0 0 0,0 0 35-118 0,0 0 0 118 0,0 0 0 0 0,-1 0 0 0 0,-1 0 41-5 0,0 0 0 5 0,-1 0 1 0 0,1-2-1 0 0,0 0-22 0 0,0 1 0 0 0,2 0 0 0 0,-1 1 0 0 0,2 0-5 0 0,1 0 1 0 0,-1-2 0 0 0,3 0 0 0 0,-1 0-23 0 0,0 1 0 0 0,-1-1 0 0 0,2 0 1 0 0,1 1 16 0 0,1 0 0 0 0,-1-1 1 0 0,0 0-1 0 0,-2 0 34 0 0,0 2 0 0 0,0 0 0 0 0,-2 0 0 0 0,0 0-20 0 0,-2 0 1 0 0,1 0 0 0 0,-2 0 0 0 0,1 0-5 0 0,1 0 1 0 0,0 0-1 0 0,0 0 1 0 0,-1 2-16 0 0,1 0 1 0 0,1 0 0 0 0,0-2 0 0 0,2 1-46 0 0,0 1 1 0 0,1-1 0 0 0,2 1 0 0 0,1-2 25 0 0,-1 0 1 0 0,-1 0-1 0 0,0 0 1 0 0,-3 0 15 0 0,-2 0 0 0 0,1 0 1 0 0,-1 0-1 0 0,1 0 9 0 0,-2 0 0 0 0,-4 0 0 0 0,1 0 0 0 0,-1 0 5 0 0,0 0 0 0 0,-1 0 1 0 0,2 1-1 0 0,-1 1-12 0 0,0 0 1 0 0,0 0 0 0 0,3-2 0 0 0,0 0-22 8 0,1 0 0-8 0,1 0 1 0 0,0 0-1 0 0,0 0-5 302 0,0 0 0-302 0,-1 0 0 0 0,-1 0 1 0 0,-3 0 4 592 0,-1 0 0-592 0,0 0 46 565 0,-1 0 1-565 0,0-1-1 0 0,-1 0 1 0 0,-1-1-6 535 0,1 0 0-535 0,1 1 1 0 0,0 1-1 0 0,1 0-30 582 0,-1 0 1-582 0,1 0 0 0 0,1 0 0 0 0,0 0 2 473 0,0 0 1-473 0,2 0 0 0 0,-2 0 0 0 0,0 0-8 253 0,-1 0 0-253 0,0 0 0 0 0,-1 0 7 87 0,0 0 0-87 0,1 0 48 5 0,-1 0 1-5 0,1 0-5 0 0,-1 0 1 0 0,0 0-1 0 0,1 0 1 0 0,-1 0-21 0 0,1 0 0 0 0,2-2 1 0 0,2 0-1 0 0,1 1-30 0 0,3 0 0 0 0,0 1 1 0 0,1 0-1 0 0,0 0-9 362 0,-2 0 0-362 0,0-2 0 0 0,-2 0 0 0 0,-2 0 51 685 0,-1 2 1-685 0,-2 0 133 602 0,-1 0 60-127 0,-2 0-236-90 0,-1 0 0-385 0,-2 0 1 0 0,1 0-1 0 0,2 0 2 235 0,2 0 1-235 0,0 0-1 0 0,0 0 1 0 0,1 0-1 39 0,-1 0 0-39 0,1 0 0 0 0,-1 0 0 0 0,1 0 81 0 0,-1 0 0 0 0,0 0 36 0 0,1 0 1 0 0,-3 0-62 0 0,0 0-586 0 0,-2 0 47 0 0,1 0 1 0 0,-4 2 489 0 0,-1 0 0 0 0,-2 3 0 0 0,-2-2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04:51:25.35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6463,'0'8'0,"0"-1"0,0-7 0,0 3 0,3-2 0,1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04:51:29.30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15 6054,'0'-8'-148,"0"1"893,0 7-779,0 10 50,0-7 0,0 7 55,3-7 34,-2-2 20,2 5-70,0-5 1,-1 6-63,3-2 0,-3 0 21,0 2 1,0-3 12,0 3 0,0-1 21,3 1 1,-2-1 20,2 2 0,-4-4-22,2 6 1,-2-3-56,2 3 1,-1-2-6,3-1 0,-3 1 13,3-1 1,-2 1 31,1-1 0,-1 1 14,2-1 0,-3 1-2,3-1 1,-2 2-25,2 1 0,-3-2 7,3 2 0,-2 1 21,2-1 1,-3 0-16,3 0 1,-2 0-1,2 2 1,-3-4-10,0 2 1,0-4-21,0 4 0,0 2-24,3 0 0,-3 0 18,0 0 1,1-2 8,0 3 0,0-1 0,0 3 0,-2 0 3,1 0 0,1 0-11,0 0 1,0-3 0,-1-1 35,0 0 1,2-3-29,-2 2 0,0-2 0,2 0 12,-1 2 0,1-3 18,-2 3 1,-1-2-7,1 4 0,2-2-8,-2 3 0,1-1-36,-3 3 0,2 0-19,1 0 1,-1 0 42,-2 0 0,3 0 0,-1 0-5,0 0 0,-1-3 0,0 0-30,1-1 1,-1 0-20,1-1 1,0 0 13,1 3 0,-3 1-6,3-2 1,0 0 1,0 1 0,-1-3-17,-2 2 1,1 0 5,2 0 1,-3 2 4,3-1 1,-1-2-5,0-1 1,-1 1 12,1 2 1,0-2 0,0-1-14,0 1 0,1-2 7,-3 4 0,0-2 16,3 2 0,-2 1 31,1-1 1,2-2-31,-2 2 1,1-2 20,0 2 1,-2 1-1,2-2 38,0-1 1,-2 1 6,2-2 1,-2-2-17,2 2 0,-2-1 23,1 1 0,-1-1-7,-1 4 0,0-1-6,0 3 0,0-2 0,1-1-44,1-2 0,-1 1-2,2-1 0,-2 2 49,-1 3 1,0 2-11,3 1 0,-2-1-17,1-2 0,0 2-21,0-2 1,-1 1-8,2-3 1,0 1 6,0 1 0,0 0 1,-1 0 1,-1 0 10,2 0 1,-2 0 0,-1 0 0,0 0 0,0-2-6,0 2 0,0-2 0,0 5 2,0-2 0,0 2 0,0 1 25,0 0 0,0-3 0,0-3-14,0 0 0,0 3 0,0 3-19,0 0 1,2-2-1,1 3-16,-2-2 0,0 0 13,-1 0 1,0 0 0,0 2 0,1-3-5,1-1 1,-1-3 0,2-1 0,-2 1-22,-1 2 1,0 0-1,2 2-13,1 0 1,-1-2 0,-1-2 8,1 0 0,-1 4 0,2 1 13,1 1 1,-3-5 0,1 2 20,-1 1 0,1-4 1,1 4 25,-1-1 0,-1-1 0,1-2-14,0 3 1,2-2-1,-3 2 19,2-3 0,0 3-14,0 4 1,-2 1 0,2-1-5,0-3 1,-2-4 0,2-1 8,1-1 0,-3 0-15,1 2 1,0-1 0,-1 3 14,2-1 1,-1-4-6,-2 5 0,1-1 0,1 3-2,0-1 0,1 2 1,-3 1-5,0 1 0,0-5 0,0-1-8,0 2 1,0-4-1,1 3-26,1-1 0,-1 0 50,2 1 0,-2 3-6,2-1 0,-2 2 9,1-2 0,-1 0-27,-1 3 1,1-1 0,0 2-24,2-2 1,-1-4-1,-2 0-7,0-1 0,0 3 20,0 3 1,1 1 0,1-1-7,0-3 0,1-2 6,-3 0 0,0-2 1,1 3-1,0-1 24,2-3 0,-1 1 1,-2 4-11,0 1 1,1-1 0,1-2-1,0 0-3,0 0 1,-1 0 0,-1 0-22,0 0 0,2 2 1,1 2-9,-2 0 1,3-5-1,-1 2 16,1 0 0,-2-3 0,1 2 20,1-1 0,-4-2 1,4 2 0,-1-1 0,-2 0 0,2-2-7,1 4 1,-4-2 0,3 2-15,-2 2 1,1-2 0,1 3 0,-2-3 1,0-1 0,0-1 47,2 0 0,-3 3-19,3-3 0,-2 4-31,-1 3 1,0-2 0,0 1 21,0-1 1,1-4-10,1 3 0,-1 1 21,1 4 0,-1-2 19,-1 0 0,0-2-19,0 2 1,0-3-39,0 3 0,0-3-20,0 0 0,0-1-21,0-1 1,0 0 43,0 0 0,0 0 37,0 0 1,0 0 21,0 0 1,0 3-8,0 2 1,0-1 0,0-2-55,0-1 1,0 2 5,0 2 0,-2 1 0,-1-1 6,2-3 0,0-3 0,1-2 20,0 1 0,0 0 61,0 2 0,0-2-45,0 5 0,0-3-21,0 0 1,0 0 22,0 0 1,0 3-12,0-1 1,0 2-52,0-2 1,0 1 0,0 2-19,0-2 1,0-5 0,0 0 19,0 0 1,0-1 0,1-1 15,1 0 0,-1 2 32,1 0 0,-1 1-10,-1 1 0,1-1 0,1-1-1,0 0 1,1-3 0,-3 2-5,0 2 0,2-3 4,1 2 0,-1-1-4,-2 3 1,3 0 28,-1 0 0,1 3-19,-3-1 1,0 1-16,0 0 1,2-2 0,1 1-34,-2-1 1,0-4 7,-1 1 0,0-1 1,1 3 21,1-3 0,-1 0 10,2-2 1,-2 1-25,-1 4 1,0-2-15,0-1 0,0-2 12,0 3 1,0-1 8,0 3 0,0 0 20,0 0 1,0 0 53,0 0 0,0 3-41,0-1 0,0-2-21,0-3 0,0 1-22,0 2 1,0-3-5,0 1 0,0-3 16,0 2 1,0-2-15,0 3 1,0-3 24,0 2 0,0 1-7,0 2 1,0-3 24,0 1 0,0-1-33,0 3 0,0-2-18,0-1 0,0 1 7,0 2 0,0-3 17,0 0 0,0-2 34,0 3 1,0-1-28,0 3 1,0-2 17,0-1 0,0-4-39,0 2 1,0-3 26,0 6 1,0-3 17,0 2 1,0-2-8,0 3 0,0-6 16,0 3-51,0-6-152,0 5-440,0-4-648,0 2 1253,0-3 0,3-4 0,1-4 0</inkml:trace>
  <inkml:trace contextRef="#ctx0" brushRef="#br0" timeOffset="2449">412 5728 8065,'-4'-4'-1832,"0"0"1598,2 1 900,1 2-468,-3-5-55,4 5 392,0-3-480,7 11 1,-4-4-9,4 4 0,-1-1-33,1 1 0,-2 1 1,0-1-4,1 1 0,-2-3 0,1 0-14,1 1 0,-2-2-18,1 1 1,-2 0 20,2 2 0,0 1 33,2-1-81,-3 1 36,3-1-6,-3 1 1,1-1 15,0 1 1,-2-3 94,2 0-63,-4-4 0,4 6-37,-3-2-10,-1-2 1,3 4 16,-1-2 59,-3-2-11,7 4-49,-6-3 1,3 4-94,-1-1-45,-3-3 99,4 3 39,-4-6 0,1 3-45,1-2-146,-1-1 170,5-1-25,-5-1 45,3-5 1,-4 4 27,3-3 14,-2 3-2,2-1-28,0 0-10,-2 2-13,3-6 38,-1 6 16,-2-5-14,5 5 1,-4-6-161,3 2 95,-3 2 1,2-4-4,-2 2 0,0 1 31,3-1 11,-3 4-11,4-6 0,-4 0-19,3-3 0,-2 3-1,2 2 1,-3 2 45,3-2 1,-2 3-1,2-3 1,-3 2 101,3-2-76,-3 4-107,4-9 1,-4 5-34,3-5 97,-3 5 61,4-2 0,-4 3 57,3-4-23,-3 4-103,4-2 1,-4 1 86,3-2 71,-3 3 60,1-3-151,0 6 0,-1-3-17,3 2 31,-3 1 104,1-3 68,0 4-96,-2 0-446,2-3 126,1 2 39,-3-2 51,2 0 44,-3 2 0,0-6 1,0 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10:31:35.06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10:31:35.57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84 64 16383,'-42'-32'0,"1"0"0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10:31:36.52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10:31:37.30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21T10:31:48.15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7 45 11868 245535 64199,'-3'-3'-965'0'0,"2"0"1"0"0,-2 2 1115 233 0,3-1 1-233 0,1 1-5 0 0,1-1 0 0 0,2-1-58 0 0,2 1 0 0 0,-2 0 4 0 0,1 2 1 0 0,-2-1 15 0 0,2-1 0 0 0,-2 1-39 0 0,-1-1-277 0 0,-1 1 208 0 0,5 1 49 0 0,-6 0 286 0 0,3 0-331 0 0,0 0 0 0 0,1 0 20 0 0,2 0 1 0 0,0 0 0 0 0,1 0-11 0 0,-1 0 0 0 0,-1 0 0 0 0,-1 0-9 0 0,1 0 0 0 0,-2 0 1 0 0,2 0-1 0 0,-1 1 18 0 0,-1 1 1 0 0,3-1 0 0 0,-2 1 28 0 0,2-1 0 0 0,1-1 0 0 0,-1 0 0 0 0,0 0-42 0 0,1 0 0 0 0,-1 1 1 0 0,1 0-1 0 0,-1 1 2 0 0,0 0 1 0 0,1-2 0 0 0,-1 0-13 0 0,1 0 1 0 0,-1 0 0 0 0,0 1 6 0 0,-2 1 0 0 0,2-1 0 0 0,-2 1 12 0 0,2-1 0 0 0,-2-1 0 0 0,0 0-8 0 0,1 0 1 0 0,1 2-1 0 0,0 0 20 0 0,1-1 0 0 0,-1 0 0 0 0,1-1-29 0 0,-1 0 1 0 0,1 0-1 0 0,-1 0-49 0 0,0 0 1 0 0,1 0 41 0 0,-1 0 0 0 0,-2 0 33 0 0,1 0-17 0 0,-1 0 0 0 0,0 1 4 0 0,1 1 0 0 0,-1-1-31 0 0,2 1 1 0 0,-1-1-9 0 0,-1-1 0 0 0,0 0 20 0 0,2 0 0 0 0,1 0 4 0 0,-1 0 0 0 0,1 0 0 0 0,-1 0 27 0 0,1 0 0 0 0,-1 0 0 0 0,0 2 0 0 0,1 0-6 0 0,-1-1 1 0 0,1 0 0 0 0,0-1-1 0 0,1 0-42 0 0,0 0 0 0 0,1 0 0 0 0,-3 0 0 0 0,1 0 11 0 0,-1 0 0 0 0,3 0 0 0 0,-1 0 17 0 0,0 0 1 0 0,-1 0 0 0 0,-1 0 0 0 0,1 0 1 0 0,-1 0 0 0 0,1 0 0 0 0,-1 0-2 0 0,1 0 0 0 0,-1 0 0 0 0,0 0-23 157 0,1 0 0-157 0,-1 0 0 0 0,1 0-7 274 0,-1 0 1-274 0,0 0 62 191 0,1 0 0-191 0,-1 2-36 86 0,1 0 0-86 0,-1 0 0 0 0,0-2-13 8 0,1 0 1-8 0,-3 0 0 0 0,0 0 0 0 0,1 0-26 0 0,1 0-1 0 0,1 0 1 0 0,-1 0 18 0 0,0 0 0 0 0,1 0 0 0 0,-1 0 11 0 0,1 0 1 0 0,-1 0 0 0 0,0 0 0 0 0,1 0 1 0 0,-1 0 0 0 0,1 0 27 0 0,-1 0 1 0 0,1 0 0 0 0,-1 0-24 0 0,0 0 1 0 0,1 0 0 0 0,-1 0-1 0 0,1 0-8 96 0,-1 0 0-96 0,0 0 0 0 0,1 0 25 281 0,-1 0 0-281 0,1 0 0 0 0,-1 0-3 354 0,0 0 1-354 0,1 0 8 376 0,-1 0 1-376 0,1 0-33 357 0,-1 0 1-357 0,1 0 0 0 0,-1 0 8 291 0,0 0 1-291 0,1 0 0 0 0,-1 0 0 0 0,-2-2-6 166 0,1 0 1-166 0,-1 0 0 0 0,2 2 0 0 0,1 0-10 35 0,-1 0 0-35 0,-1-2 0 0 0,-1 0 12 0 0,1 0 1 0 0,1 2-10 0 0,0 0 0 0 0,0 0-7 0 0,1 0 0 0 0,-3 0 0 0 0,0 0-5 0 0,1 0 1 0 0,1 0 0 0 0,1 0 0 0 0,1 0-4 0 0,1 0 0 0 0,0-3 1 0 0,-1 1-1 0 0,0 1 2 0 0,0 0 0 0 0,-1 1 1 0 0,0 0-1 0 0,-1 0 56 3 0,0 0 1-3 0,-1-2 0 0 0,-1 0 7 163 0,1 0 1-163 0,-2 2-1 0 0,2 0-37 255 0,0 0 1-255 0,-2 0 0 0 0,2 0 0 0 0,0-1 3 300 0,0-1 0-300 0,2 1 0 0 0,-1-1 0 0 0,1 1-28 442 0,2 1 0-442 0,-1-2 1 0 0,2 0-1 0 0,0 1-4 321 0,0 0 0-321 0,-3-1 0 0 0,3 0 0 0 0,-2 0 22 60 0,1 1 1-60 0,-1 1-1 0 0,-1-2 31 4 0,-1 0 0-4 0,1 0-18 0 0,-1 2 1 0 0,0 0 0 0 0,1 0-16 0 0,-1 0 0 0 0,1 0 0 0 0,-1 0 1 0 0,0 0-29 1 0,1 0 1-1 0,0 0-1 0 0,2 0 1 0 0,1 0-22 192 0,2 0 0-192 0,-1 0 1 0 0,-1 0-1 0 0,0 0 42 407 0,0 0 0-407 0,-2-2 0 0 0,0 0 1 0 0,0 0 15 564 0,-2 2 1-564 0,0 0-1 0 0,1 0 37 570 0,-1 0 1-570 0,-2 0-1 0 0,1 0-44 567 0,0 0 1-567 0,-2-1 0 0 0,-1 0 0 0 0,1-2-26 496 0,2 2 1-496 0,-2 0-1 0 0,1 1 1 0 0,1 0-21 295 0,1 0 0-295 0,-2 0 0 0 0,1 0 1 0 0,0 0-4 83 0,0 0 1-83 0,2 0 22 10 0,-1 0 1-10 0,1 0 87 0 0,-1 0 1 0 0,-2 0 5 0 0,1 0 0 0 0,-1 0 0 0 0,2 0-61 0 0,1 0 0 0 0,0 0 0 0 0,1 0 0 0 0,0 0-19 0 0,0 0 0 0 0,-1 0 1 0 0,0 0 14 1 0,-1 0 0-1 0,0 0 0 132 0,1 0 63 46 0,-1 0-94-23 0,-2 0-19-15 0,-1 0-17 21 0,-3 0 8 330 0,0 3-16-348 0,0-2 1-143 0,-3 2 50 102 0,-2-3 0-102 0,2 0 1 0 0,-1 0 5 48 0,-1 0 0-48 0,-1 0 0 0 0,0 0 1 0 0,-1 0 18 5 0,1 0 0-5 0,-3 0 0 0 0,1 0 0 0 0,-1 0 20 0 0,0 0 0 0 0,1 2 0 0 0,-3 0 0 0 0,1-1-16 0 0,0 0 1 0 0,-2 0 0 0 0,4 0 0 0 0,-1 1-13 0 0,0 0 0 0 0,2-2 1 0 0,-2 0-1 0 0,2 0-21 0 0,1 0 0 0 0,-1 0 1 0 0,1 0-1 0 0,-1 0-9 0 0,-2 0 0 0 0,2 0 1 0 0,-2 0-1 0 0,2 0 57 0 0,-2 0 1 0 0,0 0 0 0 0,-2 0 0 0 0,3 0-4 0 0,0 0 1 0 0,0 0-1 0 0,-1 0 1 0 0,2 1-4 0 0,2 1 1 0 0,-1-1-1 0 0,2 1-44 0 0,-2-1 0 0 0,2-1 22 0 0,0 0 1 0 0,0 0-1 0 0,-3 0 8 0 0,1 0 1 0 0,-1 0 0 0 0,1 0-6 0 0,0 0 0 0 0,-1 0 1 0 0,1 0 27 0 0,-1 0 1 0 0,1 0 0 0 0,0 0-27 0 0,-1 0 0 0 0,3 0-19 0 0,0 0 0 0 0,-1 0 8 0 0,-1 0 1 0 0,2 0-1 0 0,-1 0 11 0 0,0 0 0 0 0,0 0 0 0 0,-2 0-18 0 0,1 0 1 0 0,-1 0 0 0 0,1 0 29 0 0,0 0 1 0 0,-1 0-1 0 0,1 0 1 0 0,-1 1-20 0 0,1 1 0 0 0,-1-2 1 0 0,1 3-1 0 0,0-3-21 0 0,-1 0 1 0 0,1 0 0 0 0,-1 0 0 0 0,1 0 16 0 0,0 0 0 0 0,-3 0 1 0 0,0 0-1 0 0,-1 0 13 0 0,-2 0 1 0 0,0 0 0 0 0,-1 0 0 0 0,1 0 4 0 0,-1 0 0 0 0,0 0 1 0 0,1 0-1 0 0,0 1-9 0 0,2 1 1 0 0,-1-1 0 0 0,-1 1-1 0 0,1-1-25 0 0,0 2 0 0 0,1-3 1 0 0,-2 2-1 0 0,1-1 17 0 0,-2-1 0 0 0,0 2 0 0 0,-2 0 0 0 0,1 0 16 0 0,1-1 1 0 0,1-1 0 0 0,-1 0 0 0 0,0 0 4 0 0,0 2 1 0 0,1-1 0 0 0,1 1 0 0 0,1-1 9 0 0,0-1 0 0 0,0 0 0 0 0,1 0-22 0 0,1 0 1 0 0,1 0 0 0 0,1 0-24 0 0,-1 0 0 0 0,3 0 1 0 0,0 0 12 0 0,-1 0 1 0 0,-1 0-1 0 0,0 0 0 0 0,-1 0 3 0 0,1 0 1 0 0,-1 0 0 0 0,1 0 7 0 0,0 0 1 0 0,1 0-1 0 0,1 0 1 0 0,-1 0-3 0 0,-1 0 0 0 0,1 0 1 0 0,0 0 10 0 0,-3 0 1 0 0,1 2 0 0 0,0 0 0 0 0,1 0-4 0 0,-1-2 0 0 0,1 0 1 0 0,0 0 4 0 0,-1 0 0 0 0,1 1 1 0 0,-1 1-41 0 0,1 0 1 0 0,2 0 0 0 0,-1-2 28 0 0,0 0 0 0 0,0 0 0 0 0,-2 0 1 0 0,1 0 1 0 0,-1 0-1 0 0,1 0 1 0 0,0 0 10 0 0,-1 0 0 0 0,1 0 0 0 0,-1 0 34 0 0,1 0 0 0 0,2 0 0 0 0,-1 0-46 0 0,0 0 0 0 0,2 0 1 0 0,-1-1-38-98 0,1-1 0 98 0,-2 1 27-222 0,1-1 1 222 0,1-1 10-143 0,-2 1 0 143 0,1 0 3-26 0,-2 2 1 26 0,-1-2 18 0 0,1 0 0 0 0,1 0-22 0 0,1 2 1 0 0,2-1-1 0 0,-2-1 1 0 0,2 1 23 0 0,-3-1 0 0 0,3 1-4 0 0,-2 1 1 0 0,2 0-1 0 0,-2 0-40 0 0,-1 0 1 0 0,1 0-1 0 0,0 0-1 0 0,-1 0 1 0 0,1 0 0 0 0,0 0 5 0 0,-1 0 0 0 0,-1 0 0 0 0,0 0 12 0 0,-1 0 0 0 0,1 0 0 0 0,0 0 0 0 0,-1 0 26 0 0,1 0 1 0 0,-1 0-1 0 0,1 0 1 0 0,-1 0-11 0 0,1 0 0 0 0,0 2 1 0 0,-1 0-1 0 0,1 0-16 0 0,-1-1 1 0 0,1-1 0 0 0,0 0-28 0 0,-1 0 0 0 0,1 0 13-60 0,-1 0 1 60 0,1 0 48-347 0,0 0 1 347 0,1 0 37-375 0,1 0-45 49 0,3 0-319 36 0,-2 0 297-505 0,8 0 1 795 0,0 0 9-107 0,3 0 1 107 0,-1 0 0 0 0,0 0 8-39 0,-1 0 0 39 0,3 0 1 0 0,-1 0-1 0 0,0 0 1-3 0,-1 0 0 3 0,2 0 1 0 0,0 0-1 0 0,0 0-10 0 0,1 0 1 0 0,0 0 0 0 0,0 0 0 0 0,-1 0-11 0 0,0 0 0 0 0,2 0 0 0 0,-2 0 1 0 0,1 0 20 0 0,1 0 1 0 0,-1 0 0 0 0,-2 0 0 0 0,0 0-22 0 0,1 0 0 0 0,-2 0 0 0 0,1 0 0 0 0,-1 0 9 0 0,0 0 1 0 0,-1 0-1 0 0,1 0 1 0 0,-1 0-12 0 0,0 0 1 0 0,1-1 0 0 0,0-1 0 0 0,1 0-5 0 0,0 1 0 0 0,1 0 0 0 0,-2 1 0 0 0,1 0 12 0 0,0 0 0 0 0,2 0 1 0 0,-2-1-1 0 0,1 0 2 0 0,1-1 0 0 0,1 0 0 0 0,1 2 0 0 0,1 0-1 0 0,0 0 1 0 0,0 0 0 0 0,0-1 0 0 0,0 0-28 0 0,-1-2 0 0 0,-1 1 0 0 0,0 2 1 0 0,0 0 12 0 0,1 0 1 0 0,-2-2-1 0 0,-1 0 1 0 0,0 1 14 0 0,0 0 0 0 0,0 0 1 0 0,-1 0-1 0 0,0-1 5 0 0,0 0 0 0 0,0 1 0 0 0,0 1 1 0 0,0 0 2 0 0,0 0 0 0 0,1 0 0 0 0,0 0 0 0 0,-1 0-8 0 0,-1 0 1 0 0,0 0-1 0 0,1 0 1 0 0,0 0-8 0 0,0 0 1 0 0,-1 0 0 0 0,0 0 0 0 0,-1 0-13 0 0,1 0 0 0 0,-1 3 1 0 0,0-1-1 0 0,1-1 9 0 0,-1 0 1 0 0,1-1-1 0 0,-1 0 1 0 0,1 0 2 0 0,-1 0 1 0 0,0 0-1 0 0,1 1 1 0 0,0 0 12 0 0,1 1 1 0 0,0 0-1 0 0,0-2 1 0 0,-1 0-15 0 0,0 0 1 0 0,-1 0 0 0 0,1 0-1 0 0,-1 0 13 0 0,0 0 0 0 0,1 1 1 0 0,-1 0-1 0 0,1 2-11 0 0,2-2 1 0 0,-3 0 0 0 0,1-1-1 0 0,1 0 8 0 0,-1 0 1 0 0,0 0 0 0 0,0 0 0 0 0,0 0-13 0 0,2 0 0 0 0,-2 0 1 0 0,1 0-1 0 0,0 0-16 21 0,1 0 1-21 0,-2 0 0 0 0,3 0 0 0 0,0 0-6 374 0,0 0 1-374 0,-1 0-1 0 0,1 0 1 0 0,-1 0-3 547 0,-1 0 1-547 0,-1 0 0 0 0,0 0 0 0 0,-1 0 19 453 0,0 0 0-453 0,1-2 0 0 0,-1-1 5 299 0,1 2 1-299 0,-1 0 0 0 0,1 1 0 0 0,-1 0-3 117 0,0 0 1-117 0,1 0-1 0 0,-1 0 1 0 0,1 0-5 9 0,2 0 1-9 0,-1-2 0 0 0,2 0 0 0 0,2 1-3 90 0,0 0 0-90 0,1 1 0 0 0,-1 0 0 0 0,-1-1-5 300 0,0-1 1-300 0,-3 1 0 0 0,2-1 0 0 0,0 1 27 402 0,-2 1 0-402 0,-1 0 1 0 0,-1 0 11 387 0,1 0 1-387 0,-1 0-1 0 0,0 0-19 458 0,1 0 1-458 0,-1 0 0 0 0,1 0-1 0 0,-1 0-41 448 0,0-2 0-448 0,2 1 0 0 0,-1-1 6 301 0,2 1 0-301 0,-1 1 0 0 0,-1 0 0 0 0,-1 0-2 143 0,1 0 1-143 0,-3 0 205 35 0,0 0-94-34 0,-2 0-161-1 0,1 0 0 0 0,-1 0 77 0 0,3 0 0 0 0,-2 0 38 0 0,2 0 1 0 0,-3 0 35 0 0,2 0 1 0 0,-2 0 66 0 0,2 0-122 0 0,-2 0-160 0 0,1 0 31 0 0,-9 0 0 0 0,2 0 0 0 0,-6 0 1 0 0,1 0 7 0 0,-2 0 1 0 0,-1 0 0 0 0,-1 0-1 0 0,-3 0 27 0 0,-3 0 0 0 0,-4 0 0 0 0,-4 0 1 0 0,-2 0 62 0 0,0 0 1 0 0,-1 2 0 0 0,-1 0-1 0 0,0 0 56 0 0,1-2 1 0 0,6 0-1 0 0,1 0 1 0 0,4 1-19 0 0,2 1 0 0 0,0-1 0 0 0,-2 1 0 0 0,2-1-27 0 0,2-1 1 0 0,0 0 0 0 0,0 0 0 0 0,0 0-6 0 0,-1 0 1 0 0,3 0 0 0 0,0 0 0 0 0,2 0-1 0 0,2 0 1 0 0,0-2 0 0 0,3 0-26 0 0,-1 0-45 0 0,4 1 69 0 0,0 1 0 0 0,0 0 23 0 0,-1 0 1 0 0,0 0 0 0 0,0 0 0 0 0,-1 0-11 0 0,-1 0 1 0 0,0 0 0 0 0,-1 0 5 0 0,1 0 1 0 0,0 0 0 0 0,-1 0-1 0 0,1 0-6 0 0,-1 0 1 0 0,3 0 0 0 0,0 0 0 0 0,-1 0-40 0 0,-1 0 1 0 0,-2 0-1 0 0,-1 0 1 0 0,1 0 27 0 0,1 0 1 0 0,-2 0-1 0 0,0 0 1 0 0,0 0 8 0 0,0 0 1 0 0,0-2-1 0 0,2 0 1 0 0,-1 1-9 0 0,0 0 1 0 0,-1 1 0 0 0,3 0 0 0 0,-1 0-8 0 0,1 0 1 0 0,-1 0 0 0 0,1 0 0 0 0,0 0-13 0 0,-1 0 1 0 0,1 0 0 0 0,-1 0-1 0 0,1 0 35 0 0,-1 0 1 0 0,1 0 0 0 0,0 0-1 0 0,-1 1-5 0 0,1 1 0 0 0,-1-1 1 0 0,0 1-1 0 0,-1-1 20 0 0,0 1 0 0 0,-1-1 0 0 0,3 1 0 0 0,0-1 12 0 0,-1-1 0 0 0,1 0 1 0 0,-1 0-54 0 0,1 0 0 0 0,2 0 1 0 0,-1 0 0 0 0,0 0 0 0 0,0 0 1 0 0,-2 0 13 0 0,1 0 0 0 0,-1 0 1 0 0,1 0 6 0 0,0 0 1 0 0,-1 0-1 0 0,1 0 1 0 0,-1 0-13 0 0,1 0 0 0 0,-1 0 0 0 0,1 0 1 0 0,-1 0-5 0 0,-2 0 0 0 0,2 0 0 0 0,-1 0 0 0 0,1 0-4 0 0,0 0 1 0 0,-1 0 0 0 0,-1 0 0 0 0,1 0 47 0 0,1 0 0 0 0,1 0 0 0 0,-1 0-17-185 0,1 0 1 185 0,-1 0 0 0 0,1 0 0 0 0,0 0 1-215 0,-1 0 1 215 0,3 0 0 0 0,0 0 0 0 0,-1 0-13-51 0,-1 0 1 51 0,2 0 0 0 0,-1 0-48-2 0,0 0 0 2 0,0 0 10 0 0,-2 0 0 0 0,1 0 1 0 0,-1 0-1 0 0,1 0 0 0 0,2 0 0 0 0,-1 0 38 0 0,1 0 0 0 0,-4 1 0 0 0,-1 0-14 0 0,1 1 0 0 0,1 0 0 0 0,1-2 0 0 0,-1 0-7-7 0,1 0 1 7 0,-1 2-1 0 0,1 1 1 0 0,0-2 3-163 0,-1 0 1 163 0,1-1 0 0 0,-1 0-41-266 0,1 3 1 266 0,0-3-25-265 0,-1 2 58 6 0,4-1 0 259 0,0 0-12-231 0,3 1 0 231 0,0-1 22-186 0,3 1 0 186 0,-2-1 0 0 0,3-1 22-143 0,1 0 0 143 0,2 2 0 0 0,1 0 0 0 0,0-1 8-56 0,0 0 1 56 0,2-1 0 0 0,1 0 0 0 0,1 0-22-3 0,1 0 0 3 0,-1 0 0 0 0,1 0 0 0 0,1 0-15 0 0,1 0 0 0 0,-1-2 0 0 0,2 0 0 0 0,0 0 4 0 0,-2 2 1 0 0,0-1-1 0 0,-1-1 1 0 0,2 0 10 0 0,0 1 1 0 0,2 0 0 0 0,-2 1 0 0 0,1 0 27 0 0,0 0 0 0 0,2 0 0 0 0,-1 0 0 0 0,1 0 20 0 0,1 0 0 0 0,0 0 0 0 0,-1 0 0 0 0,-2 0-36 0 0,0 0 1 0 0,-1 0 0 0 0,-3 0 0 0 0,-1 0-19 0 0,0 0 1 0 0,-1 0 0 0 0,1 0 0 0 0,-3 0-5 0 0,-1 0 1 0 0,0 0 0 0 0,0 0 0 0 0,1 0-20 0 0,3 0 1 0 0,-1 2 0 0 0,1 0-1 0 0,0 0 0 0 0,1-1 1 0 0,1-1 0 0 0,1 0 0 0 0,0 0 1 0 0,1 0 1 0 0,0 0 0 0 0,-2 0-1 0 0,2-1 1 0 0,0-1 1 0 0,-3 1 0 0 0,-2-1 0 0 0,0 1 19 0 0,0 1 1 0 0,-2 0 0 0 0,2 0 0 0 0,-2 0 8 0 0,1 0 1 0 0,0 0 0 0 0,-1 0 0 0 0,1 0-14 0 0,1 0 1 0 0,-1 0 0 0 0,1 0 0 0 0,-1 0-20 0 0,1 0 0 0 0,1 0 0 0 0,2 0 1 0 0,0 0-1 0 0,0 0 0 0 0,-1 0 0 0 0,1 0 1 0 0,0 0 1 0 0,0 0 1 0 0,0-1 0 0 0,-1 0-1 0 0,-1-1-4 0 0,-3 0 1 0 0,1 2 0 0 0,0 0 0 0 0,-1 0 11 0 0,-1 0 1 0 0,-3 0 0 0 0,0 0-1 0 0,1 0 43 0 0,1 0 0 0 0,-2 0 0 0 0,1 0 0 0 0,0 0-32 0 0,0 0 1 0 0,2 0 0 0 0,0 0 0 0 0,1 0-2 18 0,0 0 0-18 0,4 0 0 0 0,-2-1 0 0 0,3 0-29 322 0,-1-2 0-322 0,-1 1 1 0 0,0 2-1 0 0,-1 0 17 522 0,0 0 0-522 0,2 0 0 0 0,-4 0 0 0 0,0 0 44 614 0,-1 0 1-614 0,0 0 2 621 0,-1 0 0-621 0,-2 0 2 572 0,1 0 1-572 0,-3 0-1 0 0,2 0-22 494 0,1 0 1-494 0,0 0 0 0 0,0-2 0 0 0,-1 0-77 329 0,1 1 0-329 0,1 0 1 0 0,0 1 19 123 0,1 0 0-123 0,-1-2 46 5 0,1 0 0-5 0,-1-1 52 0 0,1 3-42 0 0,-4 0 1 0 0,1 0 3 0 0,-2 0 1 0 0,-1 0 3 0 0,1 0 1 0 0,-7 0-1 0 0,-1 0-98 0 0,-1 0 1 0 0,0 0 0 0 0,0 0 0 0 0,0 0-198 0 0,-1 0 1 0 0,-3 0 271 0 0,-4 0 0 0 0,-4 0 0 0 0,-4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21T10:31:53.205"/>
    </inkml:context>
    <inkml:brush xml:id="br0">
      <inkml:brushProperty name="width" value="0.05" units="cm"/>
      <inkml:brushProperty name="height" value="0.3" units="cm"/>
      <inkml:brushProperty name="color" value="#E71224"/>
      <inkml:brushProperty name="inkEffects" value="pencil"/>
    </inkml:brush>
  </inkml:definitions>
  <inkml:trace contextRef="#ctx0" brushRef="#br0">0 1 11897 260885 62554,'7'0'-1098'0'0,"-1"0"1098"0"0,-2 0 0 0 0,1 3 0 0 0,-1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F7C834-9D92-45D2-A731-C84F760F553A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ovnan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575568-EA30-4860-883A-D75A58EE2145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A75CE9-77C6-4FCC-8EEF-42F9DA3D2889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s popis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0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A5FA9D-DC36-420F-8180-C3BB5470FCE5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ázok s popis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6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6B6DB65-4F82-4112-BE34-51A137EEC898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C92EDD-A2F3-4826-A971-F52492668BD5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E91E05-6EA8-4929-9E00-EFBF1680D3CD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58E8520-B7CA-43F0-B18E-491740CB1E15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160560F-433D-43C8-B81B-ACBE27C7C8B4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lavička sekc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B8D00F3-7D59-423F-A22A-47E0A2EEBE3D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upravte štýl predlohy nadpisu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Kliknite sem a upravte štýly predlohy textu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Tretia úroveň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Štvrtá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Piata úroveň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0E4826-49A0-403C-8E80-DA829E54DD21}" type="slidenum">
              <a:rPr lang="sk-SK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12" Type="http://schemas.openxmlformats.org/officeDocument/2006/relationships/customXml" Target="../ink/ink8.xml"/><Relationship Id="rId17" Type="http://schemas.openxmlformats.org/officeDocument/2006/relationships/image" Target="../media/image20.png"/><Relationship Id="rId2" Type="http://schemas.openxmlformats.org/officeDocument/2006/relationships/image" Target="../media/image9.jpe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6.png"/><Relationship Id="rId1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6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Summary of results from group </a:t>
            </a:r>
            <a:r>
              <a:rPr lang="en-US" sz="6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6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Group number 6 presentation of group </a:t>
            </a:r>
            <a:r>
              <a:rPr lang="sk-SK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	      </a:t>
            </a:r>
            <a:r>
              <a:rPr lang="en-US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members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782360"/>
            <a:ext cx="10514880" cy="490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Patrick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Jobard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Teacher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dirty="0">
                <a:solidFill>
                  <a:schemeClr val="dk1"/>
                </a:solidFill>
                <a:latin typeface="Calibri"/>
              </a:rPr>
              <a:t>France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dirty="0">
                <a:solidFill>
                  <a:schemeClr val="dk1"/>
                </a:solidFill>
                <a:latin typeface="Calibri"/>
              </a:rPr>
              <a:t>Lucie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Zoubková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Student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dirty="0">
                <a:solidFill>
                  <a:schemeClr val="dk1"/>
                </a:solidFill>
                <a:latin typeface="Calibri"/>
              </a:rPr>
              <a:t>Czech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republic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Mentor: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Agota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Kiesaité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dirty="0">
                <a:solidFill>
                  <a:schemeClr val="dk1"/>
                </a:solidFill>
                <a:latin typeface="Calibri"/>
              </a:rPr>
              <a:t>Lithuania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BlokTextu 3"/>
          <p:cNvSpPr/>
          <p:nvPr/>
        </p:nvSpPr>
        <p:spPr>
          <a:xfrm>
            <a:off x="4475520" y="1844280"/>
            <a:ext cx="1644480" cy="9961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horzOverflow="overflow" lIns="45720" tIns="45000" rIns="45720" bIns="45000" numCol="1" spcCol="381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sk-SK" sz="1800" b="0" u="none" strike="noStrike">
              <a:solidFill>
                <a:srgbClr val="000000"/>
              </a:solidFill>
              <a:effectLst/>
              <a:uFillTx/>
              <a:latin typeface="Calibri Light"/>
            </a:endParaRPr>
          </a:p>
        </p:txBody>
      </p:sp>
      <p:sp>
        <p:nvSpPr>
          <p:cNvPr id="64" name="BlokTextu 4"/>
          <p:cNvSpPr/>
          <p:nvPr/>
        </p:nvSpPr>
        <p:spPr>
          <a:xfrm>
            <a:off x="4450680" y="3385440"/>
            <a:ext cx="1644480" cy="9961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horzOverflow="overflow" lIns="45720" tIns="45000" rIns="45720" bIns="45000" numCol="1" spcCol="381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sk-SK" sz="1800" b="0" u="none" strike="noStrike">
              <a:solidFill>
                <a:srgbClr val="000000"/>
              </a:solidFill>
              <a:effectLst/>
              <a:uFillTx/>
              <a:latin typeface="Calibri Light"/>
            </a:endParaRPr>
          </a:p>
        </p:txBody>
      </p:sp>
      <p:sp>
        <p:nvSpPr>
          <p:cNvPr id="65" name="BlokTextu 7"/>
          <p:cNvSpPr/>
          <p:nvPr/>
        </p:nvSpPr>
        <p:spPr>
          <a:xfrm>
            <a:off x="4895280" y="2162880"/>
            <a:ext cx="7772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flag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BlokTextu 8"/>
          <p:cNvSpPr/>
          <p:nvPr/>
        </p:nvSpPr>
        <p:spPr>
          <a:xfrm>
            <a:off x="5078520" y="3699360"/>
            <a:ext cx="7772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flag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TextBox 6"/>
          <p:cNvSpPr/>
          <p:nvPr/>
        </p:nvSpPr>
        <p:spPr>
          <a:xfrm>
            <a:off x="7004880" y="2063160"/>
            <a:ext cx="4647600" cy="255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GROUP PICTURE</a:t>
            </a:r>
            <a:endParaRPr lang="fr-F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BlokTextu 4"/>
          <p:cNvSpPr/>
          <p:nvPr/>
        </p:nvSpPr>
        <p:spPr>
          <a:xfrm>
            <a:off x="4450680" y="5354280"/>
            <a:ext cx="1644480" cy="9961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horzOverflow="overflow" lIns="45720" tIns="45000" rIns="45720" bIns="45000" numCol="1" spcCol="381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sk-SK" sz="1800" b="0" u="none" strike="noStrike">
              <a:solidFill>
                <a:srgbClr val="000000"/>
              </a:solidFill>
              <a:effectLst/>
              <a:uFillTx/>
              <a:latin typeface="Calibri Light"/>
            </a:endParaRPr>
          </a:p>
        </p:txBody>
      </p:sp>
      <p:sp>
        <p:nvSpPr>
          <p:cNvPr id="69" name="BlokTextu 8"/>
          <p:cNvSpPr/>
          <p:nvPr/>
        </p:nvSpPr>
        <p:spPr>
          <a:xfrm>
            <a:off x="4908960" y="5668200"/>
            <a:ext cx="7772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k-SK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flag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8B4968-B07C-6608-4D2A-95A0BDF4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75" y="3355640"/>
            <a:ext cx="1856890" cy="12971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7BA20F-C5B4-C534-EF57-142F1EE7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45" r="-813" b="20864"/>
          <a:stretch>
            <a:fillRect/>
          </a:stretch>
        </p:blipFill>
        <p:spPr>
          <a:xfrm>
            <a:off x="4475520" y="5165829"/>
            <a:ext cx="2003996" cy="1184571"/>
          </a:xfrm>
          <a:prstGeom prst="rect">
            <a:avLst/>
          </a:prstGeom>
          <a:ln w="19050">
            <a:solidFill>
              <a:srgbClr val="011F5F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5E0E7276-41B2-8088-D70E-4E8C655EA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051" y="1856747"/>
            <a:ext cx="1895314" cy="118457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55E1A47-329B-AE15-DF99-65D11CFC4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306" y="1336573"/>
            <a:ext cx="3760370" cy="5013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Introduction of our experiment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6000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Goal: Isolation - Purification of GFP, and evaluation of purification.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a-D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Methods: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a-D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Method 1 : The isolation was made by chromatography.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a-DK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Method 2 : Evaluation of purification was made by PolyAcrylamide Gel Electrophoresis.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81026AE-2210-CF02-9096-0B0C70F15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27892"/>
          <a:stretch>
            <a:fillRect/>
          </a:stretch>
        </p:blipFill>
        <p:spPr>
          <a:xfrm>
            <a:off x="941778" y="1911278"/>
            <a:ext cx="3347333" cy="3687215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FBE27AD4-0664-CD45-6ED1-9E8D54ACB6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b="1" dirty="0">
                <a:solidFill>
                  <a:schemeClr val="dk1"/>
                </a:solidFill>
                <a:latin typeface="Calibri Light"/>
              </a:rPr>
              <a:t>Method 1 : HIC (Hydrophobic Interaction Chromatography)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095A05-B72B-2B78-010D-F86318357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18471"/>
          <a:stretch>
            <a:fillRect/>
          </a:stretch>
        </p:blipFill>
        <p:spPr>
          <a:xfrm>
            <a:off x="4421853" y="1916094"/>
            <a:ext cx="3347333" cy="36872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5004F4D-A333-E5A9-15E2-DBEFC0703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27892"/>
          <a:stretch>
            <a:fillRect/>
          </a:stretch>
        </p:blipFill>
        <p:spPr>
          <a:xfrm>
            <a:off x="7866361" y="1916094"/>
            <a:ext cx="3347333" cy="3687215"/>
          </a:xfrm>
          <a:prstGeom prst="rect">
            <a:avLst/>
          </a:prstGeom>
        </p:spPr>
      </p:pic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9BC039DC-C208-0E19-7401-FE02B1ED9485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 flipH="1">
            <a:off x="2175346" y="5829563"/>
            <a:ext cx="8801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/>
              <a:t>C1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A4EE01-0448-A9B4-42F8-3CC8935BA365}"/>
              </a:ext>
            </a:extLst>
          </p:cNvPr>
          <p:cNvSpPr txBox="1"/>
          <p:nvPr/>
        </p:nvSpPr>
        <p:spPr>
          <a:xfrm>
            <a:off x="5658415" y="5829563"/>
            <a:ext cx="155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889F21-731C-44C5-615D-46694F0ABC52}"/>
              </a:ext>
            </a:extLst>
          </p:cNvPr>
          <p:cNvSpPr txBox="1"/>
          <p:nvPr/>
        </p:nvSpPr>
        <p:spPr>
          <a:xfrm>
            <a:off x="8805501" y="58295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C4                 C3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09153125-72AC-FFC6-07B0-4B89708B769E}"/>
                  </a:ext>
                </a:extLst>
              </p14:cNvPr>
              <p14:cNvContentPartPr/>
              <p14:nvPr/>
            </p14:nvContentPartPr>
            <p14:xfrm>
              <a:off x="8981116" y="3819089"/>
              <a:ext cx="455760" cy="19814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09153125-72AC-FFC6-07B0-4B89708B76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0516" y="3788489"/>
                <a:ext cx="517320" cy="20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FC1FBA4-12C0-590A-5AEC-E13637E42588}"/>
                  </a:ext>
                </a:extLst>
              </p14:cNvPr>
              <p14:cNvContentPartPr/>
              <p14:nvPr/>
            </p14:nvContentPartPr>
            <p14:xfrm>
              <a:off x="9962116" y="3687329"/>
              <a:ext cx="2880" cy="82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FC1FBA4-12C0-590A-5AEC-E13637E425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1516" y="3656369"/>
                <a:ext cx="64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4580A5FE-824F-3C10-7B58-E433FDC4320F}"/>
                  </a:ext>
                </a:extLst>
              </p14:cNvPr>
              <p14:cNvContentPartPr/>
              <p14:nvPr/>
            </p14:nvContentPartPr>
            <p14:xfrm>
              <a:off x="9962116" y="3681929"/>
              <a:ext cx="267120" cy="21362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4580A5FE-824F-3C10-7B58-E433FDC432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31516" y="3650974"/>
                <a:ext cx="328680" cy="219779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4E59F933-F201-6546-56EA-E05C04B21F5E}"/>
              </a:ext>
            </a:extLst>
          </p:cNvPr>
          <p:cNvSpPr txBox="1"/>
          <p:nvPr/>
        </p:nvSpPr>
        <p:spPr>
          <a:xfrm>
            <a:off x="1401711" y="6196047"/>
            <a:ext cx="39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GFP is on the surface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F98523D-1C89-E81B-A7DB-5EDFAA09F4DF}"/>
              </a:ext>
            </a:extLst>
          </p:cNvPr>
          <p:cNvSpPr txBox="1"/>
          <p:nvPr/>
        </p:nvSpPr>
        <p:spPr>
          <a:xfrm>
            <a:off x="4947638" y="6150118"/>
            <a:ext cx="282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GPF is </a:t>
            </a:r>
            <a:r>
              <a:rPr lang="cs-CZ" dirty="0" err="1"/>
              <a:t>going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stationary</a:t>
            </a:r>
            <a:r>
              <a:rPr lang="cs-CZ" dirty="0"/>
              <a:t> </a:t>
            </a:r>
            <a:r>
              <a:rPr lang="cs-CZ" dirty="0" err="1"/>
              <a:t>phase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A01CD77-0B02-34F8-0EA9-6BFF0588EB13}"/>
              </a:ext>
            </a:extLst>
          </p:cNvPr>
          <p:cNvSpPr txBox="1"/>
          <p:nvPr/>
        </p:nvSpPr>
        <p:spPr>
          <a:xfrm>
            <a:off x="8247421" y="6171195"/>
            <a:ext cx="20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GFP</a:t>
            </a:r>
          </a:p>
        </p:txBody>
      </p:sp>
    </p:spTree>
    <p:extLst>
      <p:ext uri="{BB962C8B-B14F-4D97-AF65-F5344CB8AC3E}">
        <p14:creationId xmlns:p14="http://schemas.microsoft.com/office/powerpoint/2010/main" val="98422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SDS-PAGE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Picture of the system, the gel, calibration line and GFP molar mass estimation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8CCF56F-BC4D-A61F-6686-9AA8E82A2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20" y="2301089"/>
            <a:ext cx="7452215" cy="419187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0B0E3D5-4505-C9F3-9D9B-FED3E3087505}"/>
              </a:ext>
            </a:extLst>
          </p:cNvPr>
          <p:cNvSpPr/>
          <p:nvPr/>
        </p:nvSpPr>
        <p:spPr>
          <a:xfrm>
            <a:off x="5483485" y="3973464"/>
            <a:ext cx="740772" cy="1446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13DCE-042E-3284-947D-5A68006D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580D67-D6E2-5204-0534-8669E1DA4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55" r="810" b="35830"/>
          <a:stretch>
            <a:fillRect/>
          </a:stretch>
        </p:blipFill>
        <p:spPr>
          <a:xfrm>
            <a:off x="991232" y="1215448"/>
            <a:ext cx="4960311" cy="44286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90D0C9-1226-40A0-5464-F1E1B88CE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0" r="522" b="32402"/>
          <a:stretch>
            <a:fillRect/>
          </a:stretch>
        </p:blipFill>
        <p:spPr>
          <a:xfrm>
            <a:off x="6288621" y="1215374"/>
            <a:ext cx="4799362" cy="442725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1D9CB58-5F39-F219-A72F-BCC18D25E26F}"/>
              </a:ext>
            </a:extLst>
          </p:cNvPr>
          <p:cNvSpPr/>
          <p:nvPr/>
        </p:nvSpPr>
        <p:spPr>
          <a:xfrm flipH="1">
            <a:off x="3430895" y="2160895"/>
            <a:ext cx="2255671" cy="324134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CFE1A5-1AD0-7102-8B04-EA6E7D10DC2B}"/>
              </a:ext>
            </a:extLst>
          </p:cNvPr>
          <p:cNvSpPr txBox="1"/>
          <p:nvPr/>
        </p:nvSpPr>
        <p:spPr>
          <a:xfrm>
            <a:off x="3588123" y="4752563"/>
            <a:ext cx="23454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500" dirty="0"/>
              <a:t>PS BB C4 C3 C2 C1 C4D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28F3658-C2CA-130F-4E64-5D02F2C85559}"/>
              </a:ext>
            </a:extLst>
          </p:cNvPr>
          <p:cNvSpPr txBox="1"/>
          <p:nvPr/>
        </p:nvSpPr>
        <p:spPr>
          <a:xfrm>
            <a:off x="8588719" y="2378591"/>
            <a:ext cx="23454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500" dirty="0"/>
              <a:t>PS BB C4 C3 C2 C1 C4D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25CBCAC-16F8-D9E1-E29E-E57EC56FD3A4}"/>
              </a:ext>
            </a:extLst>
          </p:cNvPr>
          <p:cNvSpPr/>
          <p:nvPr/>
        </p:nvSpPr>
        <p:spPr>
          <a:xfrm>
            <a:off x="8645811" y="2337572"/>
            <a:ext cx="1828800" cy="288798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47DC79-4333-167A-BBCA-0E54541327CC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2C6ED2-CC55-35F7-822E-FD4EBEE82F6C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02D0F9-5E09-49D0-E2B0-78C02C2E69AB}"/>
              </a:ext>
            </a:extLst>
          </p:cNvPr>
          <p:cNvSpPr txBox="1"/>
          <p:nvPr/>
        </p:nvSpPr>
        <p:spPr>
          <a:xfrm>
            <a:off x="2645657" y="4023297"/>
            <a:ext cx="245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/>
              <a:t>25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9F1B13-9B6A-8A9E-AC7A-F8FD81D01A6D}"/>
              </a:ext>
            </a:extLst>
          </p:cNvPr>
          <p:cNvSpPr txBox="1"/>
          <p:nvPr/>
        </p:nvSpPr>
        <p:spPr>
          <a:xfrm>
            <a:off x="2632935" y="3781390"/>
            <a:ext cx="37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/>
              <a:t>35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6E4498C-CA3B-41AC-1196-302A50E080FD}"/>
                  </a:ext>
                </a:extLst>
              </p14:cNvPr>
              <p14:cNvContentPartPr/>
              <p14:nvPr/>
            </p14:nvContentPartPr>
            <p14:xfrm>
              <a:off x="3835138" y="3401240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6E4498C-CA3B-41AC-1196-302A50E080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6498" y="334724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DC190EB2-A890-C13E-03FE-AA30C1451A4E}"/>
                  </a:ext>
                </a:extLst>
              </p14:cNvPr>
              <p14:cNvContentPartPr/>
              <p14:nvPr/>
            </p14:nvContentPartPr>
            <p14:xfrm>
              <a:off x="4130698" y="3216560"/>
              <a:ext cx="30240" cy="2340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DC190EB2-A890-C13E-03FE-AA30C1451A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2058" y="3162560"/>
                <a:ext cx="47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0824EA7A-81D3-5D21-6EBD-FCF966318C46}"/>
                  </a:ext>
                </a:extLst>
              </p14:cNvPr>
              <p14:cNvContentPartPr/>
              <p14:nvPr/>
            </p14:nvContentPartPr>
            <p14:xfrm>
              <a:off x="4761058" y="2611400"/>
              <a:ext cx="360" cy="3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0824EA7A-81D3-5D21-6EBD-FCF966318C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2418" y="255776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EDF696F-4DBC-05A2-6D4B-C399B7B77A83}"/>
                  </a:ext>
                </a:extLst>
              </p14:cNvPr>
              <p14:cNvContentPartPr/>
              <p14:nvPr/>
            </p14:nvContentPartPr>
            <p14:xfrm>
              <a:off x="4421578" y="2853680"/>
              <a:ext cx="36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EDF696F-4DBC-05A2-6D4B-C399B7B77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2938" y="280004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D22AADFF-2E88-C0E5-F315-1DD97FF6BEAB}"/>
                  </a:ext>
                </a:extLst>
              </p14:cNvPr>
              <p14:cNvContentPartPr/>
              <p14:nvPr/>
            </p14:nvContentPartPr>
            <p14:xfrm>
              <a:off x="3749855" y="4050058"/>
              <a:ext cx="570600" cy="259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D22AADFF-2E88-C0E5-F315-1DD97FF6B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5535" y="4045738"/>
                <a:ext cx="579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47BA9758-A852-E1A5-CF68-CD0D06928560}"/>
                  </a:ext>
                </a:extLst>
              </p14:cNvPr>
              <p14:cNvContentPartPr/>
              <p14:nvPr/>
            </p14:nvContentPartPr>
            <p14:xfrm>
              <a:off x="3789095" y="4063738"/>
              <a:ext cx="9720" cy="25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47BA9758-A852-E1A5-CF68-CD0D069285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4775" y="4059418"/>
                <a:ext cx="183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75125EED-DE38-9B2D-76B9-E2C78B8175E9}"/>
                  </a:ext>
                </a:extLst>
              </p14:cNvPr>
              <p14:cNvContentPartPr/>
              <p14:nvPr/>
            </p14:nvContentPartPr>
            <p14:xfrm>
              <a:off x="3754535" y="4052218"/>
              <a:ext cx="538200" cy="165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75125EED-DE38-9B2D-76B9-E2C78B8175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0215" y="4047898"/>
                <a:ext cx="54684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62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A402AF-0345-56A9-CAB0-438DB14ABE6C}"/>
              </a:ext>
            </a:extLst>
          </p:cNvPr>
          <p:cNvSpPr txBox="1"/>
          <p:nvPr/>
        </p:nvSpPr>
        <p:spPr>
          <a:xfrm>
            <a:off x="9321041" y="1822575"/>
            <a:ext cx="268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err="1"/>
              <a:t>Calibration</a:t>
            </a:r>
            <a:r>
              <a:rPr lang="cs-CZ" dirty="0"/>
              <a:t> line</a:t>
            </a:r>
          </a:p>
          <a:p>
            <a:pPr algn="l"/>
            <a:endParaRPr lang="cs-CZ" dirty="0"/>
          </a:p>
          <a:p>
            <a:pPr algn="l"/>
            <a:r>
              <a:rPr lang="cs-CZ" dirty="0" err="1"/>
              <a:t>Measurment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5D3FED1-9BEE-C45D-35AE-A859D467C359}"/>
              </a:ext>
            </a:extLst>
          </p:cNvPr>
          <p:cNvSpPr/>
          <p:nvPr/>
        </p:nvSpPr>
        <p:spPr>
          <a:xfrm flipH="1" flipV="1">
            <a:off x="9156959" y="2464554"/>
            <a:ext cx="164082" cy="1783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81C1125-C5A0-7945-B862-FE2DE42484BB}"/>
              </a:ext>
            </a:extLst>
          </p:cNvPr>
          <p:cNvSpPr/>
          <p:nvPr/>
        </p:nvSpPr>
        <p:spPr>
          <a:xfrm>
            <a:off x="9156957" y="1971801"/>
            <a:ext cx="164083" cy="1783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27BB1CA-677E-437C-C29E-1C9B3F71C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216967"/>
              </p:ext>
            </p:extLst>
          </p:nvPr>
        </p:nvGraphicFramePr>
        <p:xfrm>
          <a:off x="9454019" y="3197992"/>
          <a:ext cx="1638300" cy="62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67035330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562304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u="none" strike="noStrike">
                          <a:effectLst/>
                        </a:rPr>
                        <a:t>d(GFP)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u="none" strike="noStrike">
                          <a:effectLst/>
                        </a:rPr>
                        <a:t>7,4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0200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u="none" strike="noStrike">
                          <a:effectLst/>
                        </a:rPr>
                        <a:t>log(MkD)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u="none" strike="noStrike">
                          <a:effectLst/>
                        </a:rPr>
                        <a:t>1,43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26382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u="none" strike="noStrike">
                          <a:effectLst/>
                        </a:rPr>
                        <a:t>M(KD)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u="none" strike="noStrike" dirty="0">
                          <a:effectLst/>
                        </a:rPr>
                        <a:t>26,67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34609098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D1FF76DE-F8C7-DFE7-A6B6-1EBB7E1E0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3" y="1023918"/>
            <a:ext cx="8127516" cy="4810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Result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460906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Orientation questions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From HIC: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Is GFP in the elution fractions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? Yes, GFP is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present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in the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elution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fractions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(as we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could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see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in HIC)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Are the other proteins in the washing fractions?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Yes, most of the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other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proteins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are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found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in the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washing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fractions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From SDS-PAGE: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Is GFP pure?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No, GFP is not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completely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pure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,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there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are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also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other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</a:rPr>
              <a:t>proteins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Does the chromatography work?</a:t>
            </a:r>
            <a:r>
              <a:rPr lang="cs-CZ" sz="2800" dirty="0">
                <a:solidFill>
                  <a:schemeClr val="dk1"/>
                </a:solidFill>
                <a:latin typeface="Calibri"/>
              </a:rPr>
              <a:t> Yes, the </a:t>
            </a:r>
            <a:r>
              <a:rPr lang="cs-CZ" sz="2800" err="1">
                <a:solidFill>
                  <a:schemeClr val="dk1"/>
                </a:solidFill>
                <a:latin typeface="Calibri"/>
              </a:rPr>
              <a:t>chromatography</a:t>
            </a:r>
            <a:r>
              <a:rPr lang="cs-CZ" sz="2800">
                <a:solidFill>
                  <a:schemeClr val="dk1"/>
                </a:solidFill>
                <a:latin typeface="Calibri"/>
              </a:rPr>
              <a:t> works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Overall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If there were any problems, what were they, how did you solve them?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5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Thank you for your attention!</a:t>
            </a:r>
            <a:endParaRPr lang="fr-F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259</Words>
  <Application>Microsoft Office PowerPoint</Application>
  <PresentationFormat>Panoramiczny</PresentationFormat>
  <Paragraphs>55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Motív Office</vt:lpstr>
      <vt:lpstr>Summary of results from group 6</vt:lpstr>
      <vt:lpstr>Group number 6 presentation of group        members</vt:lpstr>
      <vt:lpstr>Introduction of our experiment</vt:lpstr>
      <vt:lpstr>Method 1 : HIC (Hydrophobic Interaction Chromatography)</vt:lpstr>
      <vt:lpstr>SDS-PAGE</vt:lpstr>
      <vt:lpstr>Prezentacja programu PowerPoint</vt:lpstr>
      <vt:lpstr>Prezentacja programu PowerPoint</vt:lpstr>
      <vt:lpstr>Result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subject/>
  <dc:creator>Učiteľ</dc:creator>
  <dc:description/>
  <cp:lastModifiedBy>Weronika Klimczak</cp:lastModifiedBy>
  <cp:revision>21</cp:revision>
  <dcterms:created xsi:type="dcterms:W3CDTF">2024-01-19T12:02:57Z</dcterms:created>
  <dcterms:modified xsi:type="dcterms:W3CDTF">2026-01-21T11:35:54Z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