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153" autoAdjust="0"/>
    <p:restoredTop sz="86506" autoAdjust="0"/>
  </p:normalViewPr>
  <p:slideViewPr>
    <p:cSldViewPr snapToGrid="0">
      <p:cViewPr varScale="1">
        <p:scale>
          <a:sx n="62" d="100"/>
          <a:sy n="62" d="100"/>
        </p:scale>
        <p:origin x="216" y="10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F84202-3B53-4E63-931F-4049C6E109BA}" type="datetimeFigureOut">
              <a:rPr lang="de-DE" smtClean="0"/>
              <a:t>29.01.26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9B8CB7-F8F0-4FC0-B93E-0477A82DE6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7969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9B8CB7-F8F0-4FC0-B93E-0477A82DE64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0066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51635-1589-7BDF-F7AD-E122512EC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970E0AE-5C93-EFEE-59C6-7975EC3030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94B7E06-2D78-355A-61B5-86ABD18054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200CE8B-C920-44CF-B221-4D80B4A4FA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9B8CB7-F8F0-4FC0-B93E-0477A82DE64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8267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B86F70-0796-429D-5194-5964EA5560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EEA7A6-19E9-C4DB-F4E2-F4C489BD2C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B41388-469C-B092-8316-8ACCFFE6D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41FF-2970-4D1A-BB49-6C968DABBE2F}" type="datetimeFigureOut">
              <a:rPr lang="de-DE" smtClean="0"/>
              <a:t>29.01.26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6D0047-1942-FCDA-B67B-3F38B5D5E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907AA09-6711-B6F1-BD06-88C01CDD5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53FD-5353-4BB7-B0F9-D23429EB3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2343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6657A5-1BE2-7B8E-C21A-363E72BFD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3631A21-1596-2812-2291-7C5FE556DB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BECC2FA-69FA-739E-BE46-402343FD1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41FF-2970-4D1A-BB49-6C968DABBE2F}" type="datetimeFigureOut">
              <a:rPr lang="de-DE" smtClean="0"/>
              <a:t>29.01.26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CFD0D1-4F3D-6756-43B9-9B652B3DA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BF3B564-C336-0F4C-0927-CCE0C27CF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53FD-5353-4BB7-B0F9-D23429EB3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4094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48355C5-F740-6AB1-D8B8-3D3E6B2B17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F708F97-B32A-3B95-5BB8-BD3C0444F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6C15A3-3CEC-8BA1-0FBC-AF3CF2977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41FF-2970-4D1A-BB49-6C968DABBE2F}" type="datetimeFigureOut">
              <a:rPr lang="de-DE" smtClean="0"/>
              <a:t>29.01.26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F8E176-5518-1000-A51D-4B150E20B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C8D59A-EAE4-2968-0D0B-21C0F6E01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53FD-5353-4BB7-B0F9-D23429EB3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1704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BCD2DB-B384-BC1F-9413-1C9B6F79D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FC2AE7-07EA-15FC-51A4-1489D77B4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314232-3B8A-DE1C-0D3D-1B79D9A74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41FF-2970-4D1A-BB49-6C968DABBE2F}" type="datetimeFigureOut">
              <a:rPr lang="de-DE" smtClean="0"/>
              <a:t>29.01.26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95E335-E0BB-B9AB-29B8-9D2C4D069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BADEA3-EC4C-4BC6-6876-A862B3DBD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53FD-5353-4BB7-B0F9-D23429EB3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507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310FF4-68F7-D88C-9FC9-11CCF13B8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116B7E-F218-7E3A-ED8D-869174A1D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D6A97E-C318-CE4B-67D6-F279A9310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41FF-2970-4D1A-BB49-6C968DABBE2F}" type="datetimeFigureOut">
              <a:rPr lang="de-DE" smtClean="0"/>
              <a:t>29.01.26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2B6542-8A11-7F13-532D-9671898E7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A6EE80B-5F75-E7A4-E511-9191BD922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53FD-5353-4BB7-B0F9-D23429EB3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798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620740-8EB7-E5AB-ED41-35B7AA16E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A11027-13DD-6683-D286-8F1D383629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1E1BBCF-5D3F-B18E-F781-F0F36E58A9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B01E43A-F2DB-4283-A96C-3E5C8705E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41FF-2970-4D1A-BB49-6C968DABBE2F}" type="datetimeFigureOut">
              <a:rPr lang="de-DE" smtClean="0"/>
              <a:t>29.01.26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7918DB7-2C3E-D1DD-6AC5-6A2E94B05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63274C1-B006-B5BB-35B9-1C5736A61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53FD-5353-4BB7-B0F9-D23429EB3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3382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83E0A9-096B-22F6-4EB6-35E495600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62F20F9-74B3-DC0A-DA0D-CD73066FF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74E3916-2791-0ED1-58F7-A0E3AAC310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CDBB23E-B5C2-B79F-3E39-7C6D1E72BD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184604B-1863-39BE-06CC-D97055ECD9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AA11A9D-FE10-E5CA-28F2-4DD505E3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41FF-2970-4D1A-BB49-6C968DABBE2F}" type="datetimeFigureOut">
              <a:rPr lang="de-DE" smtClean="0"/>
              <a:t>29.01.26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ED237D7-9E8D-2B09-D4CE-621DCD1DA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E9CE33A-DF92-93D4-5191-5F81D127B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53FD-5353-4BB7-B0F9-D23429EB3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7440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41D365-2C1E-D21A-986F-52F57FC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2D1F7BE-56D9-2522-B7C5-D99243850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41FF-2970-4D1A-BB49-6C968DABBE2F}" type="datetimeFigureOut">
              <a:rPr lang="de-DE" smtClean="0"/>
              <a:t>29.01.26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60C92A7-DD5E-227A-C666-4E5C249F5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23FDF2D-C0FF-52CA-4176-2BDC21DEC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53FD-5353-4BB7-B0F9-D23429EB3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1136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96F131F-48D6-9E8C-6E6B-717F2C48D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41FF-2970-4D1A-BB49-6C968DABBE2F}" type="datetimeFigureOut">
              <a:rPr lang="de-DE" smtClean="0"/>
              <a:t>29.01.26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7B20457-AED4-EE2A-F965-6D3D41A76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5BC9B61-8244-1DBF-A99D-2E34CB9EA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53FD-5353-4BB7-B0F9-D23429EB3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225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2351B1-0B16-725A-F066-463793243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7D48CB-4B7C-A320-D100-293DA7F44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F7D40C0-829A-D02F-E4F7-69E34E963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A30D4FB-D111-D3A3-BF65-8A39D9B4B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41FF-2970-4D1A-BB49-6C968DABBE2F}" type="datetimeFigureOut">
              <a:rPr lang="de-DE" smtClean="0"/>
              <a:t>29.01.26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0CD3EA3-7476-6350-2089-532D95908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2416A21-8A3B-1736-CD7B-A5293813F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53FD-5353-4BB7-B0F9-D23429EB3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0998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C6560D-6A81-12B2-3314-12AF79924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6F77B29-9282-4DFC-E4AD-3D34B86D04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A9B34F0-305A-118F-CAB0-6BBB3DA1A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DA2C7A7-7529-FB85-64AB-94C4002D2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41FF-2970-4D1A-BB49-6C968DABBE2F}" type="datetimeFigureOut">
              <a:rPr lang="de-DE" smtClean="0"/>
              <a:t>29.01.26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48B6080-A508-14AC-43D4-E8193FDC0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27B5ECD-9F0F-7049-56B9-46498E59F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53FD-5353-4BB7-B0F9-D23429EB3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2117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77D2953-DBB5-9516-59ED-CE3ECCA5D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D0475C-54D5-1807-A3AF-F9174960A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194C991-0A50-B3FD-87A1-194447F554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8C41FF-2970-4D1A-BB49-6C968DABBE2F}" type="datetimeFigureOut">
              <a:rPr lang="de-DE" smtClean="0"/>
              <a:t>29.01.26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546121-39B4-4B6B-E4D9-7E0B0574E8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6072D6-4942-1523-7B09-2E9E8F0FE0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BB53FD-5353-4BB7-B0F9-D23429EB3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173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2C3D8B49-0511-D1F6-8C90-C0691EF2C258}"/>
              </a:ext>
            </a:extLst>
          </p:cNvPr>
          <p:cNvSpPr txBox="1"/>
          <p:nvPr/>
        </p:nvSpPr>
        <p:spPr>
          <a:xfrm>
            <a:off x="2950867" y="768849"/>
            <a:ext cx="5280356" cy="1298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b="1" dirty="0"/>
              <a:t>WORKSHOP</a:t>
            </a:r>
            <a:r>
              <a:rPr lang="de-DE" b="1" dirty="0">
                <a:latin typeface="Symbol" panose="05050102010706020507" pitchFamily="18" charset="2"/>
              </a:rPr>
              <a:t> b</a:t>
            </a:r>
            <a:r>
              <a:rPr lang="de-DE" b="1" dirty="0"/>
              <a:t>-</a:t>
            </a:r>
            <a:r>
              <a:rPr lang="de-DE" b="1" dirty="0" err="1"/>
              <a:t>Galactosidase</a:t>
            </a:r>
            <a:endParaRPr lang="de-DE" b="1" dirty="0"/>
          </a:p>
          <a:p>
            <a:pPr>
              <a:lnSpc>
                <a:spcPct val="150000"/>
              </a:lnSpc>
            </a:pPr>
            <a:endParaRPr lang="de-DE" b="1" dirty="0"/>
          </a:p>
          <a:p>
            <a:pPr>
              <a:lnSpc>
                <a:spcPct val="150000"/>
              </a:lnSpc>
            </a:pPr>
            <a:r>
              <a:rPr lang="de-DE" b="1" dirty="0"/>
              <a:t> SDS-PAGE – </a:t>
            </a:r>
            <a:r>
              <a:rPr lang="de-DE" b="1" dirty="0" err="1"/>
              <a:t>Sheeme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fill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wells</a:t>
            </a:r>
            <a:r>
              <a:rPr lang="de-DE" b="1" dirty="0"/>
              <a:t> </a:t>
            </a:r>
            <a:r>
              <a:rPr lang="de-DE" b="1" dirty="0" err="1"/>
              <a:t>with</a:t>
            </a:r>
            <a:r>
              <a:rPr lang="de-DE" b="1" dirty="0"/>
              <a:t> sample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AC586F3C-6A00-6A69-4697-8597D3A9A2CB}"/>
              </a:ext>
            </a:extLst>
          </p:cNvPr>
          <p:cNvSpPr/>
          <p:nvPr/>
        </p:nvSpPr>
        <p:spPr>
          <a:xfrm>
            <a:off x="2851081" y="4538131"/>
            <a:ext cx="555172" cy="11974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951258F4-298C-2D93-8D16-753877F7F2D9}"/>
              </a:ext>
            </a:extLst>
          </p:cNvPr>
          <p:cNvSpPr/>
          <p:nvPr/>
        </p:nvSpPr>
        <p:spPr>
          <a:xfrm>
            <a:off x="3559629" y="4538133"/>
            <a:ext cx="555172" cy="11974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D77A16EE-D4F7-E711-8D3A-9DC39A1EA98C}"/>
              </a:ext>
            </a:extLst>
          </p:cNvPr>
          <p:cNvSpPr/>
          <p:nvPr/>
        </p:nvSpPr>
        <p:spPr>
          <a:xfrm>
            <a:off x="4268177" y="4538132"/>
            <a:ext cx="555172" cy="11974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2FF97B2-DF52-B9E8-FFA5-669C1A656507}"/>
              </a:ext>
            </a:extLst>
          </p:cNvPr>
          <p:cNvSpPr/>
          <p:nvPr/>
        </p:nvSpPr>
        <p:spPr>
          <a:xfrm>
            <a:off x="4976725" y="4538131"/>
            <a:ext cx="555172" cy="11974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20EF742B-2CEF-3DA7-9691-62290B72DFF8}"/>
              </a:ext>
            </a:extLst>
          </p:cNvPr>
          <p:cNvSpPr/>
          <p:nvPr/>
        </p:nvSpPr>
        <p:spPr>
          <a:xfrm>
            <a:off x="5685273" y="4538133"/>
            <a:ext cx="555172" cy="11974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EF8E2C78-6DEC-1BB9-FD5F-7D767159E3D7}"/>
              </a:ext>
            </a:extLst>
          </p:cNvPr>
          <p:cNvSpPr/>
          <p:nvPr/>
        </p:nvSpPr>
        <p:spPr>
          <a:xfrm>
            <a:off x="6393821" y="4538132"/>
            <a:ext cx="555172" cy="11974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9C76C983-B809-CE6B-BDF8-1E5B670A5D09}"/>
              </a:ext>
            </a:extLst>
          </p:cNvPr>
          <p:cNvSpPr/>
          <p:nvPr/>
        </p:nvSpPr>
        <p:spPr>
          <a:xfrm>
            <a:off x="7109349" y="4538129"/>
            <a:ext cx="555172" cy="11974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DDAA00E0-6491-EC8C-E151-BECB858165DB}"/>
              </a:ext>
            </a:extLst>
          </p:cNvPr>
          <p:cNvSpPr/>
          <p:nvPr/>
        </p:nvSpPr>
        <p:spPr>
          <a:xfrm>
            <a:off x="7817897" y="4538131"/>
            <a:ext cx="555172" cy="11974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B84A72E3-0140-0BB1-88BC-8163ED30A580}"/>
              </a:ext>
            </a:extLst>
          </p:cNvPr>
          <p:cNvSpPr/>
          <p:nvPr/>
        </p:nvSpPr>
        <p:spPr>
          <a:xfrm>
            <a:off x="8526445" y="4538130"/>
            <a:ext cx="555172" cy="11974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4F579296-4D63-B9B0-DF2A-909DA39CA950}"/>
              </a:ext>
            </a:extLst>
          </p:cNvPr>
          <p:cNvSpPr/>
          <p:nvPr/>
        </p:nvSpPr>
        <p:spPr>
          <a:xfrm>
            <a:off x="9234993" y="4538129"/>
            <a:ext cx="555172" cy="11974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13C9EF9B-85D1-9EF3-40F2-8224F32BEC1F}"/>
              </a:ext>
            </a:extLst>
          </p:cNvPr>
          <p:cNvSpPr txBox="1"/>
          <p:nvPr/>
        </p:nvSpPr>
        <p:spPr>
          <a:xfrm>
            <a:off x="2950867" y="2451705"/>
            <a:ext cx="6841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1             2             3            4             5             6             7             8            9           10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E693036-F8BC-C18D-E635-B195A7ED516B}"/>
              </a:ext>
            </a:extLst>
          </p:cNvPr>
          <p:cNvSpPr txBox="1"/>
          <p:nvPr/>
        </p:nvSpPr>
        <p:spPr>
          <a:xfrm>
            <a:off x="2841918" y="3400376"/>
            <a:ext cx="8372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1:10       FT      </a:t>
            </a:r>
            <a:r>
              <a:rPr lang="de-DE" b="1" dirty="0">
                <a:solidFill>
                  <a:schemeClr val="accent5">
                    <a:lumMod val="75000"/>
                  </a:schemeClr>
                </a:solidFill>
              </a:rPr>
              <a:t> -- Eluate  Buffer B --      </a:t>
            </a:r>
            <a:r>
              <a:rPr lang="de-DE" b="1" dirty="0"/>
              <a:t>M            FT      </a:t>
            </a:r>
            <a:r>
              <a:rPr lang="de-DE" b="1" dirty="0">
                <a:solidFill>
                  <a:schemeClr val="accent5">
                    <a:lumMod val="75000"/>
                  </a:schemeClr>
                </a:solidFill>
              </a:rPr>
              <a:t>-- Eluate  Buffer B -- </a:t>
            </a:r>
          </a:p>
          <a:p>
            <a:r>
              <a:rPr lang="de-DE" b="1" dirty="0"/>
              <a:t>2.2         3.2        </a:t>
            </a:r>
            <a:r>
              <a:rPr lang="de-DE" b="1" dirty="0">
                <a:solidFill>
                  <a:schemeClr val="accent5">
                    <a:lumMod val="75000"/>
                  </a:schemeClr>
                </a:solidFill>
              </a:rPr>
              <a:t>10%       25%    100%                     </a:t>
            </a:r>
            <a:r>
              <a:rPr lang="de-DE" b="1" dirty="0"/>
              <a:t>3.3        </a:t>
            </a:r>
            <a:r>
              <a:rPr lang="de-DE" b="1" dirty="0">
                <a:solidFill>
                  <a:schemeClr val="accent5">
                    <a:lumMod val="75000"/>
                  </a:schemeClr>
                </a:solidFill>
              </a:rPr>
              <a:t>10%      25%    100%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BBB6F03B-5913-1C20-CD22-AC2024A55B07}"/>
              </a:ext>
            </a:extLst>
          </p:cNvPr>
          <p:cNvSpPr txBox="1"/>
          <p:nvPr/>
        </p:nvSpPr>
        <p:spPr>
          <a:xfrm>
            <a:off x="2950867" y="2882082"/>
            <a:ext cx="328957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Team 1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6AEBD72-B315-5246-8A8E-C3036EFFC8C6}"/>
              </a:ext>
            </a:extLst>
          </p:cNvPr>
          <p:cNvSpPr txBox="1"/>
          <p:nvPr/>
        </p:nvSpPr>
        <p:spPr>
          <a:xfrm>
            <a:off x="7109349" y="2882082"/>
            <a:ext cx="268081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Team 2</a:t>
            </a:r>
          </a:p>
        </p:txBody>
      </p:sp>
      <p:sp>
        <p:nvSpPr>
          <p:cNvPr id="2" name="Sprechblase: rechteckig mit abgerundeten Ecken 1">
            <a:extLst>
              <a:ext uri="{FF2B5EF4-FFF2-40B4-BE49-F238E27FC236}">
                <a16:creationId xmlns:a16="http://schemas.microsoft.com/office/drawing/2014/main" id="{022A230C-58A7-7FA3-2493-744F5F1F8384}"/>
              </a:ext>
            </a:extLst>
          </p:cNvPr>
          <p:cNvSpPr/>
          <p:nvPr/>
        </p:nvSpPr>
        <p:spPr>
          <a:xfrm>
            <a:off x="8533889" y="230021"/>
            <a:ext cx="2680816" cy="1604233"/>
          </a:xfrm>
          <a:prstGeom prst="wedgeRoundRectCallout">
            <a:avLst>
              <a:gd name="adj1" fmla="val -39106"/>
              <a:gd name="adj2" fmla="val 82178"/>
              <a:gd name="adj3" fmla="val 1666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Sample Eluate 25 %</a:t>
            </a:r>
          </a:p>
          <a:p>
            <a:r>
              <a:rPr lang="de-DE" dirty="0">
                <a:solidFill>
                  <a:schemeClr val="tx1"/>
                </a:solidFill>
              </a:rPr>
              <a:t>  35 </a:t>
            </a:r>
            <a:r>
              <a:rPr lang="de-DE" dirty="0">
                <a:solidFill>
                  <a:schemeClr val="tx1"/>
                </a:solidFill>
                <a:latin typeface="Symbol" panose="05050102010706020507" pitchFamily="18" charset="2"/>
              </a:rPr>
              <a:t>m</a:t>
            </a:r>
            <a:r>
              <a:rPr lang="de-DE" dirty="0">
                <a:solidFill>
                  <a:schemeClr val="tx1"/>
                </a:solidFill>
              </a:rPr>
              <a:t>l 25% Eluate</a:t>
            </a:r>
          </a:p>
          <a:p>
            <a:r>
              <a:rPr lang="de-DE" dirty="0">
                <a:solidFill>
                  <a:schemeClr val="tx1"/>
                </a:solidFill>
              </a:rPr>
              <a:t>+  5 </a:t>
            </a:r>
            <a:r>
              <a:rPr lang="de-DE" dirty="0">
                <a:solidFill>
                  <a:schemeClr val="tx1"/>
                </a:solidFill>
                <a:latin typeface="Symbol" panose="05050102010706020507" pitchFamily="18" charset="2"/>
              </a:rPr>
              <a:t>m</a:t>
            </a:r>
            <a:r>
              <a:rPr lang="de-DE" dirty="0">
                <a:solidFill>
                  <a:schemeClr val="tx1"/>
                </a:solidFill>
              </a:rPr>
              <a:t>l </a:t>
            </a:r>
            <a:r>
              <a:rPr lang="de-DE" dirty="0" err="1">
                <a:solidFill>
                  <a:schemeClr val="tx1"/>
                </a:solidFill>
              </a:rPr>
              <a:t>Laemmli</a:t>
            </a:r>
            <a:r>
              <a:rPr lang="de-DE" dirty="0">
                <a:solidFill>
                  <a:schemeClr val="tx1"/>
                </a:solidFill>
              </a:rPr>
              <a:t>-Buffer</a:t>
            </a:r>
          </a:p>
          <a:p>
            <a:pPr algn="ctr"/>
            <a:r>
              <a:rPr lang="de-DE" dirty="0" err="1">
                <a:solidFill>
                  <a:srgbClr val="FF0000"/>
                </a:solidFill>
              </a:rPr>
              <a:t>Pipet</a:t>
            </a:r>
            <a:r>
              <a:rPr lang="de-DE" dirty="0">
                <a:solidFill>
                  <a:srgbClr val="FF0000"/>
                </a:solidFill>
              </a:rPr>
              <a:t> 20 </a:t>
            </a:r>
            <a:r>
              <a:rPr lang="de-DE" dirty="0">
                <a:solidFill>
                  <a:srgbClr val="FF0000"/>
                </a:solidFill>
                <a:latin typeface="Symbol" panose="05050102010706020507" pitchFamily="18" charset="2"/>
              </a:rPr>
              <a:t>m</a:t>
            </a:r>
            <a:r>
              <a:rPr lang="de-DE" dirty="0">
                <a:solidFill>
                  <a:srgbClr val="FF0000"/>
                </a:solidFill>
              </a:rPr>
              <a:t>l sample in </a:t>
            </a:r>
            <a:r>
              <a:rPr lang="de-DE" dirty="0" err="1">
                <a:solidFill>
                  <a:srgbClr val="FF0000"/>
                </a:solidFill>
              </a:rPr>
              <a:t>each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 err="1">
                <a:solidFill>
                  <a:srgbClr val="FF0000"/>
                </a:solidFill>
              </a:rPr>
              <a:t>well</a:t>
            </a:r>
            <a:r>
              <a:rPr lang="de-DE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86041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35A70-6985-A50E-5412-9E14D8AE4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6C002A44-111D-7F49-E4BE-AFBB87937C8C}"/>
              </a:ext>
            </a:extLst>
          </p:cNvPr>
          <p:cNvSpPr txBox="1"/>
          <p:nvPr/>
        </p:nvSpPr>
        <p:spPr>
          <a:xfrm>
            <a:off x="2377890" y="229203"/>
            <a:ext cx="7598299" cy="4647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b="1" dirty="0"/>
              <a:t>WORKSHOP</a:t>
            </a:r>
            <a:r>
              <a:rPr lang="de-DE" b="1" dirty="0">
                <a:latin typeface="Symbol" panose="05050102010706020507" pitchFamily="18" charset="2"/>
              </a:rPr>
              <a:t> b</a:t>
            </a:r>
            <a:r>
              <a:rPr lang="de-DE" b="1" dirty="0"/>
              <a:t>-</a:t>
            </a:r>
            <a:r>
              <a:rPr lang="de-DE" b="1" dirty="0" err="1"/>
              <a:t>Galactosidase</a:t>
            </a:r>
            <a:r>
              <a:rPr lang="de-DE" b="1" dirty="0"/>
              <a:t>	SDS-PAGE – </a:t>
            </a:r>
            <a:r>
              <a:rPr lang="de-DE" b="1" dirty="0" err="1"/>
              <a:t>Sheeme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fill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wells</a:t>
            </a:r>
            <a:endParaRPr lang="de-DE" b="1" dirty="0"/>
          </a:p>
        </p:txBody>
      </p:sp>
      <p:pic>
        <p:nvPicPr>
          <p:cNvPr id="19" name="Grafik 18" descr="Ein Bild, das Text, Kinderkunst, Kunst, Entwurf enthält.&#10;&#10;KI-generierte Inhalte können fehlerhaft sein.">
            <a:extLst>
              <a:ext uri="{FF2B5EF4-FFF2-40B4-BE49-F238E27FC236}">
                <a16:creationId xmlns:a16="http://schemas.microsoft.com/office/drawing/2014/main" id="{4CAAAEE4-EC84-1063-9014-4566555BE7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9843" y="1366762"/>
            <a:ext cx="12192000" cy="5491238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1DB54C62-914F-CA1E-8CD8-E3118DC2F3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6468" y="1468363"/>
            <a:ext cx="5665689" cy="1429382"/>
          </a:xfrm>
          <a:prstGeom prst="rect">
            <a:avLst/>
          </a:prstGeom>
        </p:spPr>
      </p:pic>
      <p:sp>
        <p:nvSpPr>
          <p:cNvPr id="23" name="Rechteck 22">
            <a:extLst>
              <a:ext uri="{FF2B5EF4-FFF2-40B4-BE49-F238E27FC236}">
                <a16:creationId xmlns:a16="http://schemas.microsoft.com/office/drawing/2014/main" id="{EF014C7C-A941-3BCD-784F-E48F1300233A}"/>
              </a:ext>
            </a:extLst>
          </p:cNvPr>
          <p:cNvSpPr/>
          <p:nvPr/>
        </p:nvSpPr>
        <p:spPr>
          <a:xfrm>
            <a:off x="-1089497" y="1219200"/>
            <a:ext cx="4052654" cy="5638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5608D9FE-8F4C-C8E6-FA2E-0198C8DCDFC0}"/>
              </a:ext>
            </a:extLst>
          </p:cNvPr>
          <p:cNvSpPr/>
          <p:nvPr/>
        </p:nvSpPr>
        <p:spPr>
          <a:xfrm>
            <a:off x="9247437" y="1366762"/>
            <a:ext cx="2944563" cy="54912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696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Macintosh PowerPoint</Application>
  <PresentationFormat>Breitbild</PresentationFormat>
  <Paragraphs>15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Symbol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l24.56.2023T02.56.22</dc:creator>
  <cp:lastModifiedBy>Adrian Braun</cp:lastModifiedBy>
  <cp:revision>10</cp:revision>
  <dcterms:created xsi:type="dcterms:W3CDTF">2025-10-08T17:55:37Z</dcterms:created>
  <dcterms:modified xsi:type="dcterms:W3CDTF">2026-01-29T09:48:45Z</dcterms:modified>
</cp:coreProperties>
</file>