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79" r:id="rId3"/>
    <p:sldId id="258" r:id="rId4"/>
    <p:sldId id="260" r:id="rId5"/>
    <p:sldId id="281" r:id="rId6"/>
    <p:sldId id="282"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Dürr" initials="TD" lastIdx="1" clrIdx="0">
    <p:extLst>
      <p:ext uri="{19B8F6BF-5375-455C-9EA6-DF929625EA0E}">
        <p15:presenceInfo xmlns:p15="http://schemas.microsoft.com/office/powerpoint/2012/main" userId="Thomas Dürr" providerId="None"/>
      </p:ext>
    </p:extLst>
  </p:cmAuthor>
  <p:cmAuthor id="2" name="Dr Juergen Braun"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730" autoAdjust="0"/>
    <p:restoredTop sz="95455" autoAdjust="0"/>
  </p:normalViewPr>
  <p:slideViewPr>
    <p:cSldViewPr snapToGrid="0">
      <p:cViewPr varScale="1">
        <p:scale>
          <a:sx n="111" d="100"/>
          <a:sy n="111" d="100"/>
        </p:scale>
        <p:origin x="1528" y="19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D86248-DD16-4E77-A361-6C8B6DE70AB1}" type="datetimeFigureOut">
              <a:rPr lang="de-DE" smtClean="0"/>
              <a:t>09.04.20</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6F71C4-501C-473D-BAF1-C7C1BDD8F47B}" type="slidenum">
              <a:rPr lang="de-DE" smtClean="0"/>
              <a:t>‹Nr.›</a:t>
            </a:fld>
            <a:endParaRPr lang="de-DE"/>
          </a:p>
        </p:txBody>
      </p:sp>
    </p:spTree>
    <p:extLst>
      <p:ext uri="{BB962C8B-B14F-4D97-AF65-F5344CB8AC3E}">
        <p14:creationId xmlns:p14="http://schemas.microsoft.com/office/powerpoint/2010/main" val="4219604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de.wikipedia.org/wiki/Eukaryoten" TargetMode="External"/><Relationship Id="rId3" Type="http://schemas.openxmlformats.org/officeDocument/2006/relationships/hyperlink" Target="https://de.wikipedia.org/wiki/Bakterien" TargetMode="External"/><Relationship Id="rId7" Type="http://schemas.openxmlformats.org/officeDocument/2006/relationships/hyperlink" Target="https://de.wikipedia.org/wiki/Prokaryoten"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s://de.wikipedia.org/wiki/United_States_Patent_and_Trademark_Office" TargetMode="External"/><Relationship Id="rId5" Type="http://schemas.openxmlformats.org/officeDocument/2006/relationships/hyperlink" Target="https://de.wikipedia.org/w/index.php?title=CRISPR/Cas-Methode&amp;action=edit&amp;section=20" TargetMode="External"/><Relationship Id="rId4" Type="http://schemas.openxmlformats.org/officeDocument/2006/relationships/hyperlink" Target="https://de.wikipedia.org/wiki/Archaea" TargetMode="External"/><Relationship Id="rId9" Type="http://schemas.openxmlformats.org/officeDocument/2006/relationships/hyperlink" Target="https://de.wikipedia.org/wiki/Patent%23Materielle_Voraussetzungen"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a:solidFill>
                  <a:schemeClr val="tx1"/>
                </a:solidFill>
                <a:latin typeface="+mn-lt"/>
                <a:ea typeface="+mn-ea"/>
                <a:cs typeface="+mn-cs"/>
              </a:rPr>
              <a:t>Die Entdeckung und Erforschung der CRISPR-Sequenzen und des damit verbundenen CRISPR/</a:t>
            </a:r>
            <a:r>
              <a:rPr lang="de-DE" sz="1200" kern="1200" dirty="0" err="1">
                <a:solidFill>
                  <a:schemeClr val="tx1"/>
                </a:solidFill>
                <a:latin typeface="+mn-lt"/>
                <a:ea typeface="+mn-ea"/>
                <a:cs typeface="+mn-cs"/>
              </a:rPr>
              <a:t>Cas</a:t>
            </a:r>
            <a:r>
              <a:rPr lang="de-DE" sz="1200" kern="1200" dirty="0">
                <a:solidFill>
                  <a:schemeClr val="tx1"/>
                </a:solidFill>
                <a:latin typeface="+mn-lt"/>
                <a:ea typeface="+mn-ea"/>
                <a:cs typeface="+mn-cs"/>
              </a:rPr>
              <a:t>-Systems im Immunsystem verschiedener </a:t>
            </a:r>
            <a:r>
              <a:rPr lang="de-DE" sz="1200" kern="1200" dirty="0">
                <a:solidFill>
                  <a:schemeClr val="tx1"/>
                </a:solidFill>
                <a:latin typeface="+mn-lt"/>
                <a:ea typeface="+mn-ea"/>
                <a:cs typeface="+mn-cs"/>
                <a:hlinkClick r:id="rId3"/>
              </a:rPr>
              <a:t>Bakterien und </a:t>
            </a:r>
            <a:r>
              <a:rPr lang="de-DE" sz="1200" kern="1200" dirty="0">
                <a:solidFill>
                  <a:schemeClr val="tx1"/>
                </a:solidFill>
                <a:latin typeface="+mn-lt"/>
                <a:ea typeface="+mn-ea"/>
                <a:cs typeface="+mn-cs"/>
                <a:hlinkClick r:id="rId4"/>
              </a:rPr>
              <a:t>Archaea</a:t>
            </a:r>
            <a:r>
              <a:rPr lang="de-DE" sz="1200" kern="1200">
                <a:solidFill>
                  <a:schemeClr val="tx1"/>
                </a:solidFill>
                <a:latin typeface="+mn-lt"/>
                <a:ea typeface="+mn-ea"/>
                <a:cs typeface="+mn-cs"/>
                <a:hlinkClick r:id="rId4"/>
              </a:rPr>
              <a:t> erfolgte in mehreren Schritten seit es im Jahr 1987 zum ersten Mal beschrieben wurde.</a:t>
            </a:r>
            <a:r>
              <a:rPr lang="de-DE" sz="1200" kern="1200" baseline="30000">
                <a:solidFill>
                  <a:schemeClr val="tx1"/>
                </a:solidFill>
                <a:latin typeface="+mn-lt"/>
                <a:ea typeface="+mn-ea"/>
                <a:cs typeface="+mn-cs"/>
                <a:hlinkClick r:id="rId4"/>
              </a:rPr>
              <a:t>[</a:t>
            </a:r>
            <a:endParaRPr lang="de-DE" sz="1200" b="1" kern="1200">
              <a:solidFill>
                <a:schemeClr val="tx1"/>
              </a:solidFill>
              <a:latin typeface="+mn-lt"/>
              <a:ea typeface="+mn-ea"/>
              <a:cs typeface="+mn-cs"/>
            </a:endParaRPr>
          </a:p>
          <a:p>
            <a:r>
              <a:rPr lang="de-DE" sz="1200" b="1" kern="1200" dirty="0">
                <a:solidFill>
                  <a:schemeClr val="tx1"/>
                </a:solidFill>
                <a:latin typeface="+mn-lt"/>
                <a:ea typeface="+mn-ea"/>
                <a:cs typeface="+mn-cs"/>
              </a:rPr>
              <a:t>Patentstreit</a:t>
            </a:r>
            <a:endParaRPr lang="de-DE" sz="1200" b="1" kern="1200" dirty="0">
              <a:solidFill>
                <a:schemeClr val="tx1"/>
              </a:solidFill>
              <a:latin typeface="+mn-lt"/>
              <a:ea typeface="+mn-ea"/>
              <a:cs typeface="+mn-cs"/>
              <a:hlinkClick r:id="rId5"/>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200" b="0" kern="1200" dirty="0">
                <a:solidFill>
                  <a:schemeClr val="tx1"/>
                </a:solidFill>
                <a:latin typeface="+mn-lt"/>
                <a:ea typeface="+mn-ea"/>
                <a:cs typeface="+mn-cs"/>
              </a:rPr>
              <a:t>Sowohl </a:t>
            </a:r>
            <a:r>
              <a:rPr lang="de-DE" sz="1200" b="0" kern="1200" dirty="0" err="1">
                <a:solidFill>
                  <a:schemeClr val="tx1"/>
                </a:solidFill>
                <a:latin typeface="+mn-lt"/>
                <a:ea typeface="+mn-ea"/>
                <a:cs typeface="+mn-cs"/>
              </a:rPr>
              <a:t>Doudna</a:t>
            </a:r>
            <a:r>
              <a:rPr lang="de-DE" sz="1200" b="0" kern="1200" dirty="0">
                <a:solidFill>
                  <a:schemeClr val="tx1"/>
                </a:solidFill>
                <a:latin typeface="+mn-lt"/>
                <a:ea typeface="+mn-ea"/>
                <a:cs typeface="+mn-cs"/>
              </a:rPr>
              <a:t> und </a:t>
            </a:r>
            <a:r>
              <a:rPr lang="de-DE" sz="1200" b="0" kern="1200" dirty="0" err="1">
                <a:solidFill>
                  <a:schemeClr val="tx1"/>
                </a:solidFill>
                <a:latin typeface="+mn-lt"/>
                <a:ea typeface="+mn-ea"/>
                <a:cs typeface="+mn-cs"/>
              </a:rPr>
              <a:t>Charpentier</a:t>
            </a:r>
            <a:r>
              <a:rPr lang="de-DE" sz="1200" b="0" kern="1200" dirty="0">
                <a:solidFill>
                  <a:schemeClr val="tx1"/>
                </a:solidFill>
                <a:latin typeface="+mn-lt"/>
                <a:ea typeface="+mn-ea"/>
                <a:cs typeface="+mn-cs"/>
              </a:rPr>
              <a:t> (University </a:t>
            </a:r>
            <a:r>
              <a:rPr lang="de-DE" sz="1200" b="0" kern="1200" dirty="0" err="1">
                <a:solidFill>
                  <a:schemeClr val="tx1"/>
                </a:solidFill>
                <a:latin typeface="+mn-lt"/>
                <a:ea typeface="+mn-ea"/>
                <a:cs typeface="+mn-cs"/>
              </a:rPr>
              <a:t>of</a:t>
            </a:r>
            <a:r>
              <a:rPr lang="de-DE" sz="1200" b="0" kern="1200" dirty="0">
                <a:solidFill>
                  <a:schemeClr val="tx1"/>
                </a:solidFill>
                <a:latin typeface="+mn-lt"/>
                <a:ea typeface="+mn-ea"/>
                <a:cs typeface="+mn-cs"/>
              </a:rPr>
              <a:t> </a:t>
            </a:r>
            <a:r>
              <a:rPr lang="de-DE" sz="1200" b="0" kern="1200" dirty="0" err="1">
                <a:solidFill>
                  <a:schemeClr val="tx1"/>
                </a:solidFill>
                <a:latin typeface="+mn-lt"/>
                <a:ea typeface="+mn-ea"/>
                <a:cs typeface="+mn-cs"/>
              </a:rPr>
              <a:t>California</a:t>
            </a:r>
            <a:r>
              <a:rPr lang="de-DE" sz="1200" b="0" kern="1200" dirty="0">
                <a:solidFill>
                  <a:schemeClr val="tx1"/>
                </a:solidFill>
                <a:latin typeface="+mn-lt"/>
                <a:ea typeface="+mn-ea"/>
                <a:cs typeface="+mn-cs"/>
              </a:rPr>
              <a:t>, Berkeley) als auch Zhang (</a:t>
            </a:r>
            <a:r>
              <a:rPr lang="de-DE" sz="1200" b="0" kern="1200" dirty="0" err="1">
                <a:solidFill>
                  <a:schemeClr val="tx1"/>
                </a:solidFill>
                <a:latin typeface="+mn-lt"/>
                <a:ea typeface="+mn-ea"/>
                <a:cs typeface="+mn-cs"/>
              </a:rPr>
              <a:t>Broad</a:t>
            </a:r>
            <a:r>
              <a:rPr lang="de-DE" sz="1200" b="0" kern="1200" dirty="0">
                <a:solidFill>
                  <a:schemeClr val="tx1"/>
                </a:solidFill>
                <a:latin typeface="+mn-lt"/>
                <a:ea typeface="+mn-ea"/>
                <a:cs typeface="+mn-cs"/>
              </a:rPr>
              <a:t>) beantragten grundlegende Patente auf die CRISPR/</a:t>
            </a:r>
            <a:r>
              <a:rPr lang="de-DE" sz="1200" b="0" kern="1200" dirty="0" err="1">
                <a:solidFill>
                  <a:schemeClr val="tx1"/>
                </a:solidFill>
                <a:latin typeface="+mn-lt"/>
                <a:ea typeface="+mn-ea"/>
                <a:cs typeface="+mn-cs"/>
              </a:rPr>
              <a:t>Cas</a:t>
            </a:r>
            <a:r>
              <a:rPr lang="de-DE" sz="1200" b="0" kern="1200" dirty="0">
                <a:solidFill>
                  <a:schemeClr val="tx1"/>
                </a:solidFill>
                <a:latin typeface="+mn-lt"/>
                <a:ea typeface="+mn-ea"/>
                <a:cs typeface="+mn-cs"/>
              </a:rPr>
              <a:t>-Methode. </a:t>
            </a:r>
            <a:r>
              <a:rPr lang="de-DE" sz="1200" b="0" kern="1200" dirty="0" err="1">
                <a:solidFill>
                  <a:schemeClr val="tx1"/>
                </a:solidFill>
                <a:latin typeface="+mn-lt"/>
                <a:ea typeface="+mn-ea"/>
                <a:cs typeface="+mn-cs"/>
              </a:rPr>
              <a:t>Doudna</a:t>
            </a:r>
            <a:r>
              <a:rPr lang="de-DE" sz="1200" b="0" kern="1200" dirty="0">
                <a:solidFill>
                  <a:schemeClr val="tx1"/>
                </a:solidFill>
                <a:latin typeface="+mn-lt"/>
                <a:ea typeface="+mn-ea"/>
                <a:cs typeface="+mn-cs"/>
              </a:rPr>
              <a:t> und </a:t>
            </a:r>
            <a:r>
              <a:rPr lang="de-DE" sz="1200" b="0" kern="1200" dirty="0" err="1">
                <a:solidFill>
                  <a:schemeClr val="tx1"/>
                </a:solidFill>
                <a:latin typeface="+mn-lt"/>
                <a:ea typeface="+mn-ea"/>
                <a:cs typeface="+mn-cs"/>
              </a:rPr>
              <a:t>Charpentier</a:t>
            </a:r>
            <a:r>
              <a:rPr lang="de-DE" sz="1200" b="0" kern="1200" dirty="0">
                <a:solidFill>
                  <a:schemeClr val="tx1"/>
                </a:solidFill>
                <a:latin typeface="+mn-lt"/>
                <a:ea typeface="+mn-ea"/>
                <a:cs typeface="+mn-cs"/>
              </a:rPr>
              <a:t> reichten ihren Antrag beim United </a:t>
            </a:r>
            <a:r>
              <a:rPr lang="de-DE" sz="1200" b="0" kern="1200" dirty="0">
                <a:solidFill>
                  <a:schemeClr val="tx1"/>
                </a:solidFill>
                <a:latin typeface="+mn-lt"/>
                <a:ea typeface="+mn-ea"/>
                <a:cs typeface="+mn-cs"/>
                <a:hlinkClick r:id="rId6"/>
              </a:rPr>
              <a:t>States Patent and Trademark Office (USPTO) im Mai 2012, Zhang im Dezember 2012 ein, und Zhang beantragte ein Schnellverfahren. Zhang wurden im Mai 2014 Patentrechte zugesprochen. Das USPTO begründete diese Entscheidung damit, dass Zhang die Methode für alle Zellen tauglich machte.</a:t>
            </a:r>
            <a:r>
              <a:rPr lang="de-DE" sz="1200" b="0" kern="1200" baseline="30000" dirty="0">
                <a:solidFill>
                  <a:schemeClr val="tx1"/>
                </a:solidFill>
                <a:latin typeface="+mn-lt"/>
                <a:ea typeface="+mn-ea"/>
                <a:cs typeface="+mn-cs"/>
                <a:hlinkClick r:id="rId6"/>
              </a:rPr>
              <a:t>[106]</a:t>
            </a:r>
            <a:r>
              <a:rPr lang="de-DE" sz="1200" b="0" kern="1200" baseline="0" dirty="0">
                <a:solidFill>
                  <a:schemeClr val="tx1"/>
                </a:solidFill>
                <a:latin typeface="+mn-lt"/>
                <a:ea typeface="+mn-ea"/>
                <a:cs typeface="+mn-cs"/>
                <a:hlinkClick r:id="rId6"/>
              </a:rPr>
              <a:t> Doudna und Charpentier reichten Klage beim USPTO gegen diese Entscheidung ein. Das Verfahren zur Klärung der Urheberschaft lief im Januar 2016 an. Broad argumentiert, Berkeley habe die Methode zwar für </a:t>
            </a:r>
            <a:r>
              <a:rPr lang="de-DE" sz="1200" b="0" kern="1200" baseline="0" dirty="0">
                <a:solidFill>
                  <a:schemeClr val="tx1"/>
                </a:solidFill>
                <a:latin typeface="+mn-lt"/>
                <a:ea typeface="+mn-ea"/>
                <a:cs typeface="+mn-cs"/>
                <a:hlinkClick r:id="rId7"/>
              </a:rPr>
              <a:t>Prokaryoten (Bakterien), aber nicht hinreichend für </a:t>
            </a:r>
            <a:r>
              <a:rPr lang="de-DE" sz="1200" b="0" kern="1200" baseline="0" dirty="0">
                <a:solidFill>
                  <a:schemeClr val="tx1"/>
                </a:solidFill>
                <a:latin typeface="+mn-lt"/>
                <a:ea typeface="+mn-ea"/>
                <a:cs typeface="+mn-cs"/>
                <a:hlinkClick r:id="rId8"/>
              </a:rPr>
              <a:t>Eukaryoten (z. B. Mäusen und menschlichen Zellen) beschrieben. Berkeley argumentiert, der Schritt von Pro- zu Eukaryoten bedürfe keiner </a:t>
            </a:r>
            <a:r>
              <a:rPr lang="de-DE" sz="1200" b="0" kern="1200" baseline="0" dirty="0">
                <a:solidFill>
                  <a:schemeClr val="tx1"/>
                </a:solidFill>
                <a:latin typeface="+mn-lt"/>
                <a:ea typeface="+mn-ea"/>
                <a:cs typeface="+mn-cs"/>
                <a:hlinkClick r:id="rId9"/>
              </a:rPr>
              <a:t>erfinderischen Tätigkeit.</a:t>
            </a:r>
            <a:r>
              <a:rPr lang="de-DE" sz="1200" b="0" kern="1200" baseline="30000" dirty="0">
                <a:solidFill>
                  <a:schemeClr val="tx1"/>
                </a:solidFill>
                <a:latin typeface="+mn-lt"/>
                <a:ea typeface="+mn-ea"/>
                <a:cs typeface="+mn-cs"/>
                <a:hlinkClick r:id="rId9"/>
              </a:rPr>
              <a:t>[113]</a:t>
            </a:r>
            <a:r>
              <a:rPr lang="de-DE" sz="1200" b="0" kern="1200" baseline="0" dirty="0">
                <a:solidFill>
                  <a:schemeClr val="tx1"/>
                </a:solidFill>
                <a:latin typeface="+mn-lt"/>
                <a:ea typeface="+mn-ea"/>
                <a:cs typeface="+mn-cs"/>
                <a:hlinkClick r:id="rId9"/>
              </a:rPr>
              <a:t> Im Februar 2017 entschied das USPTO zugunsten von Broad und lehnte die Klage der University of California mit der Begründung ab, dass die Anwendung der von Doudna und Charpentier beschriebenen CRISPR/Cas-Methode auf Eukaryoten nicht offensichtlich sei.</a:t>
            </a:r>
            <a:r>
              <a:rPr lang="de-DE" sz="1200" b="0" kern="1200" baseline="30000" dirty="0">
                <a:solidFill>
                  <a:schemeClr val="tx1"/>
                </a:solidFill>
                <a:latin typeface="+mn-lt"/>
                <a:ea typeface="+mn-ea"/>
                <a:cs typeface="+mn-cs"/>
                <a:hlinkClick r:id="rId9"/>
              </a:rPr>
              <a:t>[114</a:t>
            </a:r>
            <a:endParaRPr lang="de-DE" dirty="0"/>
          </a:p>
          <a:p>
            <a:endParaRPr lang="de-DE" dirty="0"/>
          </a:p>
        </p:txBody>
      </p:sp>
      <p:sp>
        <p:nvSpPr>
          <p:cNvPr id="4" name="Foliennummernplatzhalter 3"/>
          <p:cNvSpPr>
            <a:spLocks noGrp="1"/>
          </p:cNvSpPr>
          <p:nvPr>
            <p:ph type="sldNum" sz="quarter" idx="10"/>
          </p:nvPr>
        </p:nvSpPr>
        <p:spPr/>
        <p:txBody>
          <a:bodyPr/>
          <a:lstStyle/>
          <a:p>
            <a:fld id="{5FF52DC4-4476-4601-A477-5B0626BF1015}" type="slidenum">
              <a:rPr lang="de-DE" smtClean="0"/>
              <a:t>1</a:t>
            </a:fld>
            <a:endParaRPr lang="de-DE"/>
          </a:p>
        </p:txBody>
      </p:sp>
    </p:spTree>
    <p:extLst>
      <p:ext uri="{BB962C8B-B14F-4D97-AF65-F5344CB8AC3E}">
        <p14:creationId xmlns:p14="http://schemas.microsoft.com/office/powerpoint/2010/main" val="2338991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60F20CB5-D3FC-4A28-A916-BA1F8B30E276}" type="datetimeFigureOut">
              <a:rPr lang="de-DE" smtClean="0"/>
              <a:pPr/>
              <a:t>09.04.20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6D34566-0F85-4765-B38B-EBDD1F063B1A}" type="slidenum">
              <a:rPr lang="de-DE" smtClean="0"/>
              <a:pPr/>
              <a:t>‹Nr.›</a:t>
            </a:fld>
            <a:endParaRPr lang="de-DE"/>
          </a:p>
        </p:txBody>
      </p:sp>
    </p:spTree>
    <p:extLst>
      <p:ext uri="{BB962C8B-B14F-4D97-AF65-F5344CB8AC3E}">
        <p14:creationId xmlns:p14="http://schemas.microsoft.com/office/powerpoint/2010/main" val="75005228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60F20CB5-D3FC-4A28-A916-BA1F8B30E276}" type="datetimeFigureOut">
              <a:rPr lang="de-DE" smtClean="0"/>
              <a:pPr/>
              <a:t>09.04.20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6D34566-0F85-4765-B38B-EBDD1F063B1A}" type="slidenum">
              <a:rPr lang="de-DE" smtClean="0"/>
              <a:pPr/>
              <a:t>‹Nr.›</a:t>
            </a:fld>
            <a:endParaRPr lang="de-DE"/>
          </a:p>
        </p:txBody>
      </p:sp>
    </p:spTree>
    <p:extLst>
      <p:ext uri="{BB962C8B-B14F-4D97-AF65-F5344CB8AC3E}">
        <p14:creationId xmlns:p14="http://schemas.microsoft.com/office/powerpoint/2010/main" val="325087280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60F20CB5-D3FC-4A28-A916-BA1F8B30E276}" type="datetimeFigureOut">
              <a:rPr lang="de-DE" smtClean="0"/>
              <a:pPr/>
              <a:t>09.04.20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6D34566-0F85-4765-B38B-EBDD1F063B1A}" type="slidenum">
              <a:rPr lang="de-DE" smtClean="0"/>
              <a:pPr/>
              <a:t>‹Nr.›</a:t>
            </a:fld>
            <a:endParaRPr lang="de-DE"/>
          </a:p>
        </p:txBody>
      </p:sp>
    </p:spTree>
    <p:extLst>
      <p:ext uri="{BB962C8B-B14F-4D97-AF65-F5344CB8AC3E}">
        <p14:creationId xmlns:p14="http://schemas.microsoft.com/office/powerpoint/2010/main" val="285537605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60F20CB5-D3FC-4A28-A916-BA1F8B30E276}" type="datetimeFigureOut">
              <a:rPr lang="de-DE" smtClean="0"/>
              <a:pPr/>
              <a:t>09.04.20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6D34566-0F85-4765-B38B-EBDD1F063B1A}" type="slidenum">
              <a:rPr lang="de-DE" smtClean="0"/>
              <a:pPr/>
              <a:t>‹Nr.›</a:t>
            </a:fld>
            <a:endParaRPr lang="de-DE"/>
          </a:p>
        </p:txBody>
      </p:sp>
    </p:spTree>
    <p:extLst>
      <p:ext uri="{BB962C8B-B14F-4D97-AF65-F5344CB8AC3E}">
        <p14:creationId xmlns:p14="http://schemas.microsoft.com/office/powerpoint/2010/main" val="199647288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60F20CB5-D3FC-4A28-A916-BA1F8B30E276}" type="datetimeFigureOut">
              <a:rPr lang="de-DE" smtClean="0"/>
              <a:pPr/>
              <a:t>09.04.20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6D34566-0F85-4765-B38B-EBDD1F063B1A}" type="slidenum">
              <a:rPr lang="de-DE" smtClean="0"/>
              <a:pPr/>
              <a:t>‹Nr.›</a:t>
            </a:fld>
            <a:endParaRPr lang="de-DE"/>
          </a:p>
        </p:txBody>
      </p:sp>
    </p:spTree>
    <p:extLst>
      <p:ext uri="{BB962C8B-B14F-4D97-AF65-F5344CB8AC3E}">
        <p14:creationId xmlns:p14="http://schemas.microsoft.com/office/powerpoint/2010/main" val="79319049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60F20CB5-D3FC-4A28-A916-BA1F8B30E276}" type="datetimeFigureOut">
              <a:rPr lang="de-DE" smtClean="0"/>
              <a:pPr/>
              <a:t>09.04.20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6D34566-0F85-4765-B38B-EBDD1F063B1A}" type="slidenum">
              <a:rPr lang="de-DE" smtClean="0"/>
              <a:pPr/>
              <a:t>‹Nr.›</a:t>
            </a:fld>
            <a:endParaRPr lang="de-DE"/>
          </a:p>
        </p:txBody>
      </p:sp>
    </p:spTree>
    <p:extLst>
      <p:ext uri="{BB962C8B-B14F-4D97-AF65-F5344CB8AC3E}">
        <p14:creationId xmlns:p14="http://schemas.microsoft.com/office/powerpoint/2010/main" val="125046800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60F20CB5-D3FC-4A28-A916-BA1F8B30E276}" type="datetimeFigureOut">
              <a:rPr lang="de-DE" smtClean="0"/>
              <a:pPr/>
              <a:t>09.04.20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A6D34566-0F85-4765-B38B-EBDD1F063B1A}" type="slidenum">
              <a:rPr lang="de-DE" smtClean="0"/>
              <a:pPr/>
              <a:t>‹Nr.›</a:t>
            </a:fld>
            <a:endParaRPr lang="de-DE"/>
          </a:p>
        </p:txBody>
      </p:sp>
    </p:spTree>
    <p:extLst>
      <p:ext uri="{BB962C8B-B14F-4D97-AF65-F5344CB8AC3E}">
        <p14:creationId xmlns:p14="http://schemas.microsoft.com/office/powerpoint/2010/main" val="242139366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60F20CB5-D3FC-4A28-A916-BA1F8B30E276}" type="datetimeFigureOut">
              <a:rPr lang="de-DE" smtClean="0"/>
              <a:pPr/>
              <a:t>09.04.20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A6D34566-0F85-4765-B38B-EBDD1F063B1A}" type="slidenum">
              <a:rPr lang="de-DE" smtClean="0"/>
              <a:pPr/>
              <a:t>‹Nr.›</a:t>
            </a:fld>
            <a:endParaRPr lang="de-DE"/>
          </a:p>
        </p:txBody>
      </p:sp>
    </p:spTree>
    <p:extLst>
      <p:ext uri="{BB962C8B-B14F-4D97-AF65-F5344CB8AC3E}">
        <p14:creationId xmlns:p14="http://schemas.microsoft.com/office/powerpoint/2010/main" val="367146197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0F20CB5-D3FC-4A28-A916-BA1F8B30E276}" type="datetimeFigureOut">
              <a:rPr lang="de-DE" smtClean="0"/>
              <a:pPr/>
              <a:t>09.04.20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A6D34566-0F85-4765-B38B-EBDD1F063B1A}" type="slidenum">
              <a:rPr lang="de-DE" smtClean="0"/>
              <a:pPr/>
              <a:t>‹Nr.›</a:t>
            </a:fld>
            <a:endParaRPr lang="de-DE"/>
          </a:p>
        </p:txBody>
      </p:sp>
    </p:spTree>
    <p:extLst>
      <p:ext uri="{BB962C8B-B14F-4D97-AF65-F5344CB8AC3E}">
        <p14:creationId xmlns:p14="http://schemas.microsoft.com/office/powerpoint/2010/main" val="127640206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60F20CB5-D3FC-4A28-A916-BA1F8B30E276}" type="datetimeFigureOut">
              <a:rPr lang="de-DE" smtClean="0"/>
              <a:pPr/>
              <a:t>09.04.20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6D34566-0F85-4765-B38B-EBDD1F063B1A}" type="slidenum">
              <a:rPr lang="de-DE" smtClean="0"/>
              <a:pPr/>
              <a:t>‹Nr.›</a:t>
            </a:fld>
            <a:endParaRPr lang="de-DE"/>
          </a:p>
        </p:txBody>
      </p:sp>
    </p:spTree>
    <p:extLst>
      <p:ext uri="{BB962C8B-B14F-4D97-AF65-F5344CB8AC3E}">
        <p14:creationId xmlns:p14="http://schemas.microsoft.com/office/powerpoint/2010/main" val="44227765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60F20CB5-D3FC-4A28-A916-BA1F8B30E276}" type="datetimeFigureOut">
              <a:rPr lang="de-DE" smtClean="0"/>
              <a:pPr/>
              <a:t>09.04.20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6D34566-0F85-4765-B38B-EBDD1F063B1A}" type="slidenum">
              <a:rPr lang="de-DE" smtClean="0"/>
              <a:pPr/>
              <a:t>‹Nr.›</a:t>
            </a:fld>
            <a:endParaRPr lang="de-DE"/>
          </a:p>
        </p:txBody>
      </p:sp>
    </p:spTree>
    <p:extLst>
      <p:ext uri="{BB962C8B-B14F-4D97-AF65-F5344CB8AC3E}">
        <p14:creationId xmlns:p14="http://schemas.microsoft.com/office/powerpoint/2010/main" val="143783438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20CB5-D3FC-4A28-A916-BA1F8B30E276}" type="datetimeFigureOut">
              <a:rPr lang="de-DE" smtClean="0"/>
              <a:pPr/>
              <a:t>09.04.20</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D34566-0F85-4765-B38B-EBDD1F063B1A}" type="slidenum">
              <a:rPr lang="de-DE" smtClean="0"/>
              <a:pPr/>
              <a:t>‹Nr.›</a:t>
            </a:fld>
            <a:endParaRPr lang="de-DE"/>
          </a:p>
        </p:txBody>
      </p:sp>
    </p:spTree>
    <p:extLst>
      <p:ext uri="{BB962C8B-B14F-4D97-AF65-F5344CB8AC3E}">
        <p14:creationId xmlns:p14="http://schemas.microsoft.com/office/powerpoint/2010/main" val="3335108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2"/>
          <p:cNvGrpSpPr>
            <a:grpSpLocks/>
          </p:cNvGrpSpPr>
          <p:nvPr/>
        </p:nvGrpSpPr>
        <p:grpSpPr bwMode="auto">
          <a:xfrm>
            <a:off x="10158584" y="5608320"/>
            <a:ext cx="1669874" cy="986744"/>
            <a:chOff x="1296" y="731"/>
            <a:chExt cx="1413" cy="885"/>
          </a:xfrm>
        </p:grpSpPr>
        <p:pic>
          <p:nvPicPr>
            <p:cNvPr id="7" name="Grafik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6" y="731"/>
              <a:ext cx="1152" cy="8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WordArt 4"/>
            <p:cNvSpPr>
              <a:spLocks noChangeArrowheads="1" noChangeShapeType="1" noTextEdit="1"/>
            </p:cNvSpPr>
            <p:nvPr/>
          </p:nvSpPr>
          <p:spPr bwMode="auto">
            <a:xfrm>
              <a:off x="1584" y="1019"/>
              <a:ext cx="432" cy="288"/>
            </a:xfrm>
            <a:prstGeom prst="rect">
              <a:avLst/>
            </a:prstGeom>
            <a:extLst>
              <a:ext uri="{AF507438-7753-43e0-B8FC-AC1667EBCBE1}">
                <a14:hiddenEffects xmlns="" xmlns:a14="http://schemas.microsoft.com/office/drawing/2010/main">
                  <a:effectLst/>
                </a14:hiddenEffects>
              </a:ext>
            </a:extLst>
          </p:spPr>
          <p:txBody>
            <a:bodyPr wrap="none" numCol="1" fromWordArt="1">
              <a:prstTxWarp prst="textPlain">
                <a:avLst>
                  <a:gd name="adj" fmla="val 50000"/>
                </a:avLst>
              </a:prstTxWarp>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de-DE" sz="1000" kern="10" dirty="0">
                  <a:ln w="9525">
                    <a:solidFill>
                      <a:srgbClr val="FF9900"/>
                    </a:solidFill>
                    <a:round/>
                    <a:headEnd/>
                    <a:tailEnd/>
                  </a:ln>
                  <a:solidFill>
                    <a:srgbClr val="FF9900"/>
                  </a:solidFill>
                  <a:latin typeface="Arial Black"/>
                </a:rPr>
                <a:t>WUN</a:t>
              </a:r>
            </a:p>
          </p:txBody>
        </p:sp>
        <p:sp>
          <p:nvSpPr>
            <p:cNvPr id="9" name="WordArt 5"/>
            <p:cNvSpPr>
              <a:spLocks noChangeArrowheads="1" noChangeShapeType="1" noTextEdit="1"/>
            </p:cNvSpPr>
            <p:nvPr/>
          </p:nvSpPr>
          <p:spPr bwMode="auto">
            <a:xfrm>
              <a:off x="2304" y="1019"/>
              <a:ext cx="405" cy="285"/>
            </a:xfrm>
            <a:prstGeom prst="rect">
              <a:avLst/>
            </a:prstGeom>
            <a:extLst>
              <a:ext uri="{AF507438-7753-43e0-B8FC-AC1667EBCBE1}">
                <a14:hiddenEffects xmlns="" xmlns:a14="http://schemas.microsoft.com/office/drawing/2010/main">
                  <a:effectLst/>
                </a14:hiddenEffects>
              </a:ext>
            </a:extLst>
          </p:spPr>
          <p:txBody>
            <a:bodyPr wrap="none" numCol="1" fromWordArt="1">
              <a:prstTxWarp prst="textPlain">
                <a:avLst>
                  <a:gd name="adj" fmla="val 50000"/>
                </a:avLst>
              </a:prstTxWarp>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de-DE" sz="1200" b="1" kern="10" dirty="0">
                  <a:ln w="9525">
                    <a:solidFill>
                      <a:srgbClr val="339966"/>
                    </a:solidFill>
                    <a:round/>
                    <a:headEnd/>
                    <a:tailEnd/>
                  </a:ln>
                  <a:solidFill>
                    <a:srgbClr val="339966"/>
                  </a:solidFill>
                  <a:latin typeface="Tahoma"/>
                  <a:ea typeface="Tahoma"/>
                  <a:cs typeface="Tahoma"/>
                </a:rPr>
                <a:t>BIO</a:t>
              </a:r>
            </a:p>
          </p:txBody>
        </p:sp>
      </p:grpSp>
      <p:sp>
        <p:nvSpPr>
          <p:cNvPr id="4" name="Titel 3">
            <a:extLst>
              <a:ext uri="{FF2B5EF4-FFF2-40B4-BE49-F238E27FC236}">
                <a16:creationId xmlns:a16="http://schemas.microsoft.com/office/drawing/2014/main" id="{1E084CE7-D826-4AE3-8E1C-818927F6B774}"/>
              </a:ext>
            </a:extLst>
          </p:cNvPr>
          <p:cNvSpPr>
            <a:spLocks noGrp="1"/>
          </p:cNvSpPr>
          <p:nvPr>
            <p:ph type="ctrTitle"/>
          </p:nvPr>
        </p:nvSpPr>
        <p:spPr>
          <a:xfrm>
            <a:off x="1523999" y="186736"/>
            <a:ext cx="9144000" cy="1163112"/>
          </a:xfrm>
        </p:spPr>
        <p:txBody>
          <a:bodyPr/>
          <a:lstStyle/>
          <a:p>
            <a:r>
              <a:rPr lang="de-DE" b="1" dirty="0"/>
              <a:t>CRISPR/Cas in der Schule</a:t>
            </a:r>
          </a:p>
        </p:txBody>
      </p:sp>
      <p:grpSp>
        <p:nvGrpSpPr>
          <p:cNvPr id="13" name="Gruppieren 12">
            <a:extLst>
              <a:ext uri="{FF2B5EF4-FFF2-40B4-BE49-F238E27FC236}">
                <a16:creationId xmlns:a16="http://schemas.microsoft.com/office/drawing/2014/main" id="{8A7E4A6D-1812-4900-87C3-457B9C90C05A}"/>
              </a:ext>
            </a:extLst>
          </p:cNvPr>
          <p:cNvGrpSpPr/>
          <p:nvPr/>
        </p:nvGrpSpPr>
        <p:grpSpPr>
          <a:xfrm>
            <a:off x="2603286" y="1591754"/>
            <a:ext cx="6985425" cy="5003310"/>
            <a:chOff x="2865711" y="1777800"/>
            <a:chExt cx="6460577" cy="4627388"/>
          </a:xfrm>
        </p:grpSpPr>
        <p:pic>
          <p:nvPicPr>
            <p:cNvPr id="10" name="Grafik 9">
              <a:extLst>
                <a:ext uri="{FF2B5EF4-FFF2-40B4-BE49-F238E27FC236}">
                  <a16:creationId xmlns:a16="http://schemas.microsoft.com/office/drawing/2014/main" id="{5E4B8F5F-CCEF-4929-BC5F-2284DB16082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65711" y="1777800"/>
              <a:ext cx="6460577" cy="4627388"/>
            </a:xfrm>
            <a:prstGeom prst="rect">
              <a:avLst/>
            </a:prstGeom>
          </p:spPr>
        </p:pic>
        <p:sp>
          <p:nvSpPr>
            <p:cNvPr id="12" name="Textfeld 11">
              <a:extLst>
                <a:ext uri="{FF2B5EF4-FFF2-40B4-BE49-F238E27FC236}">
                  <a16:creationId xmlns:a16="http://schemas.microsoft.com/office/drawing/2014/main" id="{DB04373C-1046-4616-99C7-9656290163EA}"/>
                </a:ext>
              </a:extLst>
            </p:cNvPr>
            <p:cNvSpPr txBox="1"/>
            <p:nvPr/>
          </p:nvSpPr>
          <p:spPr>
            <a:xfrm>
              <a:off x="3035808" y="5750100"/>
              <a:ext cx="655949" cy="230832"/>
            </a:xfrm>
            <a:prstGeom prst="rect">
              <a:avLst/>
            </a:prstGeom>
            <a:noFill/>
          </p:spPr>
          <p:txBody>
            <a:bodyPr wrap="none" rtlCol="0">
              <a:spAutoFit/>
            </a:bodyPr>
            <a:lstStyle/>
            <a:p>
              <a:r>
                <a:rPr lang="de-DE" sz="900" dirty="0"/>
                <a:t>Wikipedia</a:t>
              </a:r>
            </a:p>
          </p:txBody>
        </p:sp>
      </p:gr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14982"/>
            <a:ext cx="12070080" cy="3156486"/>
          </a:xfrm>
        </p:spPr>
        <p:txBody>
          <a:bodyPr>
            <a:normAutofit/>
          </a:bodyPr>
          <a:lstStyle/>
          <a:p>
            <a:pPr algn="ctr"/>
            <a:r>
              <a:rPr lang="de-DE" sz="6000" b="1" dirty="0"/>
              <a:t>Gezieltes Schneiden einer </a:t>
            </a:r>
            <a:br>
              <a:rPr lang="de-DE" sz="6000" b="1" dirty="0"/>
            </a:br>
            <a:r>
              <a:rPr lang="de-DE" sz="6000" b="1" dirty="0" err="1"/>
              <a:t>PstI</a:t>
            </a:r>
            <a:r>
              <a:rPr lang="de-DE" sz="6000" b="1" dirty="0"/>
              <a:t>-linearisierten Plasmid-DNA </a:t>
            </a:r>
            <a:br>
              <a:rPr lang="de-DE" sz="6000" b="1" dirty="0"/>
            </a:br>
            <a:r>
              <a:rPr lang="de-DE" sz="6000" b="1" dirty="0"/>
              <a:t>mit Cas9</a:t>
            </a:r>
          </a:p>
        </p:txBody>
      </p:sp>
      <p:grpSp>
        <p:nvGrpSpPr>
          <p:cNvPr id="95" name="Gruppieren 94">
            <a:extLst>
              <a:ext uri="{FF2B5EF4-FFF2-40B4-BE49-F238E27FC236}">
                <a16:creationId xmlns:a16="http://schemas.microsoft.com/office/drawing/2014/main" id="{C9AFB7D3-E11A-48CE-B00F-1A3B6F1FF118}"/>
              </a:ext>
            </a:extLst>
          </p:cNvPr>
          <p:cNvGrpSpPr/>
          <p:nvPr/>
        </p:nvGrpSpPr>
        <p:grpSpPr>
          <a:xfrm>
            <a:off x="1622081" y="3612556"/>
            <a:ext cx="922584" cy="1168801"/>
            <a:chOff x="1622081" y="3612556"/>
            <a:chExt cx="922584" cy="1168801"/>
          </a:xfrm>
        </p:grpSpPr>
        <p:sp>
          <p:nvSpPr>
            <p:cNvPr id="23" name="Textfeld 22">
              <a:extLst>
                <a:ext uri="{FF2B5EF4-FFF2-40B4-BE49-F238E27FC236}">
                  <a16:creationId xmlns:a16="http://schemas.microsoft.com/office/drawing/2014/main" id="{D2A1DAB8-2599-437A-A492-6DD93619F316}"/>
                </a:ext>
              </a:extLst>
            </p:cNvPr>
            <p:cNvSpPr txBox="1"/>
            <p:nvPr/>
          </p:nvSpPr>
          <p:spPr>
            <a:xfrm>
              <a:off x="1972457" y="3612556"/>
              <a:ext cx="572208" cy="461665"/>
            </a:xfrm>
            <a:prstGeom prst="rect">
              <a:avLst/>
            </a:prstGeom>
            <a:noFill/>
          </p:spPr>
          <p:txBody>
            <a:bodyPr wrap="none" rtlCol="0">
              <a:spAutoFit/>
            </a:bodyPr>
            <a:lstStyle/>
            <a:p>
              <a:r>
                <a:rPr lang="de-DE" sz="2400" b="1" dirty="0"/>
                <a:t>Pst</a:t>
              </a:r>
            </a:p>
          </p:txBody>
        </p:sp>
        <p:sp>
          <p:nvSpPr>
            <p:cNvPr id="24" name="Pfeil: nach unten 23">
              <a:extLst>
                <a:ext uri="{FF2B5EF4-FFF2-40B4-BE49-F238E27FC236}">
                  <a16:creationId xmlns:a16="http://schemas.microsoft.com/office/drawing/2014/main" id="{8878D987-844A-461A-A414-0E1AB240E7D1}"/>
                </a:ext>
              </a:extLst>
            </p:cNvPr>
            <p:cNvSpPr/>
            <p:nvPr/>
          </p:nvSpPr>
          <p:spPr>
            <a:xfrm rot="2814210">
              <a:off x="1884225" y="4053320"/>
              <a:ext cx="336884" cy="3049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Pfeil: nach unten 24">
              <a:extLst>
                <a:ext uri="{FF2B5EF4-FFF2-40B4-BE49-F238E27FC236}">
                  <a16:creationId xmlns:a16="http://schemas.microsoft.com/office/drawing/2014/main" id="{CC142A5E-403A-49A7-8246-1223B522453F}"/>
                </a:ext>
              </a:extLst>
            </p:cNvPr>
            <p:cNvSpPr/>
            <p:nvPr/>
          </p:nvSpPr>
          <p:spPr>
            <a:xfrm rot="13546815">
              <a:off x="1606105" y="4460449"/>
              <a:ext cx="336884" cy="3049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97" name="Gruppieren 96">
            <a:extLst>
              <a:ext uri="{FF2B5EF4-FFF2-40B4-BE49-F238E27FC236}">
                <a16:creationId xmlns:a16="http://schemas.microsoft.com/office/drawing/2014/main" id="{2E47DD53-1A4A-4951-95CB-346363CA6011}"/>
              </a:ext>
            </a:extLst>
          </p:cNvPr>
          <p:cNvGrpSpPr/>
          <p:nvPr/>
        </p:nvGrpSpPr>
        <p:grpSpPr>
          <a:xfrm>
            <a:off x="418663" y="3324437"/>
            <a:ext cx="1852184" cy="2558003"/>
            <a:chOff x="418663" y="3324437"/>
            <a:chExt cx="1852184" cy="2558003"/>
          </a:xfrm>
        </p:grpSpPr>
        <p:grpSp>
          <p:nvGrpSpPr>
            <p:cNvPr id="22" name="Gruppieren 21">
              <a:extLst>
                <a:ext uri="{FF2B5EF4-FFF2-40B4-BE49-F238E27FC236}">
                  <a16:creationId xmlns:a16="http://schemas.microsoft.com/office/drawing/2014/main" id="{CBF88932-C292-4892-9BED-4BC67F5F5490}"/>
                </a:ext>
              </a:extLst>
            </p:cNvPr>
            <p:cNvGrpSpPr/>
            <p:nvPr/>
          </p:nvGrpSpPr>
          <p:grpSpPr>
            <a:xfrm>
              <a:off x="546989" y="4158582"/>
              <a:ext cx="1723858" cy="1723858"/>
              <a:chOff x="698500" y="4330469"/>
              <a:chExt cx="1723858" cy="1723858"/>
            </a:xfrm>
          </p:grpSpPr>
          <p:sp>
            <p:nvSpPr>
              <p:cNvPr id="3" name="Ellipse 2">
                <a:extLst>
                  <a:ext uri="{FF2B5EF4-FFF2-40B4-BE49-F238E27FC236}">
                    <a16:creationId xmlns:a16="http://schemas.microsoft.com/office/drawing/2014/main" id="{0554EC5B-373F-4050-948B-50BA3CA184D8}"/>
                  </a:ext>
                </a:extLst>
              </p:cNvPr>
              <p:cNvSpPr/>
              <p:nvPr/>
            </p:nvSpPr>
            <p:spPr>
              <a:xfrm>
                <a:off x="698500" y="4330469"/>
                <a:ext cx="1723858" cy="172385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Ellipse 3">
                <a:extLst>
                  <a:ext uri="{FF2B5EF4-FFF2-40B4-BE49-F238E27FC236}">
                    <a16:creationId xmlns:a16="http://schemas.microsoft.com/office/drawing/2014/main" id="{FF10F962-55DC-4C16-B764-283BB422E2DB}"/>
                  </a:ext>
                </a:extLst>
              </p:cNvPr>
              <p:cNvSpPr/>
              <p:nvPr/>
            </p:nvSpPr>
            <p:spPr>
              <a:xfrm>
                <a:off x="838632" y="4460239"/>
                <a:ext cx="1451828" cy="145182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6" name="Ellipse 25">
              <a:extLst>
                <a:ext uri="{FF2B5EF4-FFF2-40B4-BE49-F238E27FC236}">
                  <a16:creationId xmlns:a16="http://schemas.microsoft.com/office/drawing/2014/main" id="{75ECAB81-DDA2-4CA5-AA10-DB6AC2DA8544}"/>
                </a:ext>
              </a:extLst>
            </p:cNvPr>
            <p:cNvSpPr/>
            <p:nvPr/>
          </p:nvSpPr>
          <p:spPr>
            <a:xfrm>
              <a:off x="418663" y="3324437"/>
              <a:ext cx="536915" cy="536915"/>
            </a:xfrm>
            <a:prstGeom prst="ellipse">
              <a:avLst/>
            </a:prstGeom>
            <a:solidFill>
              <a:schemeClr val="bg1"/>
            </a:solidFill>
            <a:ln>
              <a:solidFill>
                <a:schemeClr val="tx1">
                  <a:lumMod val="65000"/>
                  <a:lumOff val="3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rPr>
                <a:t>1</a:t>
              </a:r>
            </a:p>
          </p:txBody>
        </p:sp>
      </p:grpSp>
      <p:grpSp>
        <p:nvGrpSpPr>
          <p:cNvPr id="44" name="Gruppieren 43">
            <a:extLst>
              <a:ext uri="{FF2B5EF4-FFF2-40B4-BE49-F238E27FC236}">
                <a16:creationId xmlns:a16="http://schemas.microsoft.com/office/drawing/2014/main" id="{6574D450-851E-48C5-99FE-3864FB8846A1}"/>
              </a:ext>
            </a:extLst>
          </p:cNvPr>
          <p:cNvGrpSpPr/>
          <p:nvPr/>
        </p:nvGrpSpPr>
        <p:grpSpPr>
          <a:xfrm>
            <a:off x="4931553" y="3776017"/>
            <a:ext cx="1783433" cy="1083344"/>
            <a:chOff x="5778547" y="1897607"/>
            <a:chExt cx="2523766" cy="1533057"/>
          </a:xfrm>
        </p:grpSpPr>
        <p:grpSp>
          <p:nvGrpSpPr>
            <p:cNvPr id="45" name="Gruppieren 44">
              <a:extLst>
                <a:ext uri="{FF2B5EF4-FFF2-40B4-BE49-F238E27FC236}">
                  <a16:creationId xmlns:a16="http://schemas.microsoft.com/office/drawing/2014/main" id="{F16B1A8D-6506-45C8-9E2F-8D3928BEE5E0}"/>
                </a:ext>
              </a:extLst>
            </p:cNvPr>
            <p:cNvGrpSpPr/>
            <p:nvPr/>
          </p:nvGrpSpPr>
          <p:grpSpPr>
            <a:xfrm rot="2030111">
              <a:off x="7893161" y="1897607"/>
              <a:ext cx="409152" cy="1533057"/>
              <a:chOff x="6999433" y="1858059"/>
              <a:chExt cx="1051478" cy="2931655"/>
            </a:xfrm>
          </p:grpSpPr>
          <p:sp>
            <p:nvSpPr>
              <p:cNvPr id="58" name="Freihandform 95">
                <a:extLst>
                  <a:ext uri="{FF2B5EF4-FFF2-40B4-BE49-F238E27FC236}">
                    <a16:creationId xmlns:a16="http://schemas.microsoft.com/office/drawing/2014/main" id="{1E4107CB-FEB2-4FCE-88F5-46457BF9C9B9}"/>
                  </a:ext>
                </a:extLst>
              </p:cNvPr>
              <p:cNvSpPr/>
              <p:nvPr/>
            </p:nvSpPr>
            <p:spPr>
              <a:xfrm>
                <a:off x="6999433" y="1858059"/>
                <a:ext cx="1051478" cy="2931655"/>
              </a:xfrm>
              <a:custGeom>
                <a:avLst/>
                <a:gdLst>
                  <a:gd name="connsiteX0" fmla="*/ 504453 w 1414614"/>
                  <a:gd name="connsiteY0" fmla="*/ 1843084 h 2931655"/>
                  <a:gd name="connsiteX1" fmla="*/ 518967 w 1414614"/>
                  <a:gd name="connsiteY1" fmla="*/ 1378627 h 2931655"/>
                  <a:gd name="connsiteX2" fmla="*/ 330281 w 1414614"/>
                  <a:gd name="connsiteY2" fmla="*/ 1175427 h 2931655"/>
                  <a:gd name="connsiteX3" fmla="*/ 39996 w 1414614"/>
                  <a:gd name="connsiteY3" fmla="*/ 899655 h 2931655"/>
                  <a:gd name="connsiteX4" fmla="*/ 39996 w 1414614"/>
                  <a:gd name="connsiteY4" fmla="*/ 406170 h 2931655"/>
                  <a:gd name="connsiteX5" fmla="*/ 388338 w 1414614"/>
                  <a:gd name="connsiteY5" fmla="*/ 57827 h 2931655"/>
                  <a:gd name="connsiteX6" fmla="*/ 1012453 w 1414614"/>
                  <a:gd name="connsiteY6" fmla="*/ 28798 h 2931655"/>
                  <a:gd name="connsiteX7" fmla="*/ 1389824 w 1414614"/>
                  <a:gd name="connsiteY7" fmla="*/ 348112 h 2931655"/>
                  <a:gd name="connsiteX8" fmla="*/ 1346281 w 1414614"/>
                  <a:gd name="connsiteY8" fmla="*/ 812570 h 2931655"/>
                  <a:gd name="connsiteX9" fmla="*/ 1085024 w 1414614"/>
                  <a:gd name="connsiteY9" fmla="*/ 1102855 h 2931655"/>
                  <a:gd name="connsiteX10" fmla="*/ 896338 w 1414614"/>
                  <a:gd name="connsiteY10" fmla="*/ 1552798 h 2931655"/>
                  <a:gd name="connsiteX11" fmla="*/ 823767 w 1414614"/>
                  <a:gd name="connsiteY11" fmla="*/ 2467198 h 2931655"/>
                  <a:gd name="connsiteX12" fmla="*/ 751196 w 1414614"/>
                  <a:gd name="connsiteY12" fmla="*/ 2931655 h 293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14614" h="2931655">
                    <a:moveTo>
                      <a:pt x="504453" y="1843084"/>
                    </a:moveTo>
                    <a:cubicBezTo>
                      <a:pt x="526224" y="1666493"/>
                      <a:pt x="547996" y="1489903"/>
                      <a:pt x="518967" y="1378627"/>
                    </a:cubicBezTo>
                    <a:cubicBezTo>
                      <a:pt x="489938" y="1267351"/>
                      <a:pt x="410109" y="1255256"/>
                      <a:pt x="330281" y="1175427"/>
                    </a:cubicBezTo>
                    <a:cubicBezTo>
                      <a:pt x="250453" y="1095598"/>
                      <a:pt x="88377" y="1027864"/>
                      <a:pt x="39996" y="899655"/>
                    </a:cubicBezTo>
                    <a:cubicBezTo>
                      <a:pt x="-8385" y="771445"/>
                      <a:pt x="-18061" y="546475"/>
                      <a:pt x="39996" y="406170"/>
                    </a:cubicBezTo>
                    <a:cubicBezTo>
                      <a:pt x="98053" y="265865"/>
                      <a:pt x="226262" y="120722"/>
                      <a:pt x="388338" y="57827"/>
                    </a:cubicBezTo>
                    <a:cubicBezTo>
                      <a:pt x="550414" y="-5068"/>
                      <a:pt x="845539" y="-19583"/>
                      <a:pt x="1012453" y="28798"/>
                    </a:cubicBezTo>
                    <a:cubicBezTo>
                      <a:pt x="1179367" y="77179"/>
                      <a:pt x="1334186" y="217483"/>
                      <a:pt x="1389824" y="348112"/>
                    </a:cubicBezTo>
                    <a:cubicBezTo>
                      <a:pt x="1445462" y="478741"/>
                      <a:pt x="1397081" y="686779"/>
                      <a:pt x="1346281" y="812570"/>
                    </a:cubicBezTo>
                    <a:cubicBezTo>
                      <a:pt x="1295481" y="938361"/>
                      <a:pt x="1160014" y="979484"/>
                      <a:pt x="1085024" y="1102855"/>
                    </a:cubicBezTo>
                    <a:cubicBezTo>
                      <a:pt x="1010034" y="1226226"/>
                      <a:pt x="939881" y="1325408"/>
                      <a:pt x="896338" y="1552798"/>
                    </a:cubicBezTo>
                    <a:cubicBezTo>
                      <a:pt x="852795" y="1780188"/>
                      <a:pt x="847957" y="2237389"/>
                      <a:pt x="823767" y="2467198"/>
                    </a:cubicBezTo>
                    <a:cubicBezTo>
                      <a:pt x="799577" y="2697007"/>
                      <a:pt x="775386" y="2814331"/>
                      <a:pt x="751196" y="2931655"/>
                    </a:cubicBezTo>
                  </a:path>
                </a:pathLst>
              </a:custGeom>
              <a:noFill/>
              <a:ln>
                <a:solidFill>
                  <a:schemeClr val="accent1">
                    <a:lumMod val="75000"/>
                  </a:schemeClr>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dirty="0"/>
              </a:p>
            </p:txBody>
          </p:sp>
          <p:sp>
            <p:nvSpPr>
              <p:cNvPr id="59" name="Freihandform 96">
                <a:extLst>
                  <a:ext uri="{FF2B5EF4-FFF2-40B4-BE49-F238E27FC236}">
                    <a16:creationId xmlns:a16="http://schemas.microsoft.com/office/drawing/2014/main" id="{B7D5C17F-BBB5-4EB4-9838-1826CC357F16}"/>
                  </a:ext>
                </a:extLst>
              </p:cNvPr>
              <p:cNvSpPr/>
              <p:nvPr/>
            </p:nvSpPr>
            <p:spPr>
              <a:xfrm>
                <a:off x="7393577" y="3378926"/>
                <a:ext cx="269966" cy="8708"/>
              </a:xfrm>
              <a:custGeom>
                <a:avLst/>
                <a:gdLst>
                  <a:gd name="connsiteX0" fmla="*/ 0 w 269966"/>
                  <a:gd name="connsiteY0" fmla="*/ 8708 h 8708"/>
                  <a:gd name="connsiteX1" fmla="*/ 269966 w 269966"/>
                  <a:gd name="connsiteY1" fmla="*/ 0 h 8708"/>
                </a:gdLst>
                <a:ahLst/>
                <a:cxnLst>
                  <a:cxn ang="0">
                    <a:pos x="connsiteX0" y="connsiteY0"/>
                  </a:cxn>
                  <a:cxn ang="0">
                    <a:pos x="connsiteX1" y="connsiteY1"/>
                  </a:cxn>
                </a:cxnLst>
                <a:rect l="l" t="t" r="r" b="b"/>
                <a:pathLst>
                  <a:path w="269966" h="8708">
                    <a:moveTo>
                      <a:pt x="0" y="8708"/>
                    </a:moveTo>
                    <a:lnTo>
                      <a:pt x="269966"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60" name="Freihandform 97">
                <a:extLst>
                  <a:ext uri="{FF2B5EF4-FFF2-40B4-BE49-F238E27FC236}">
                    <a16:creationId xmlns:a16="http://schemas.microsoft.com/office/drawing/2014/main" id="{6735B58A-49FA-4ED0-9590-9452EAF03B60}"/>
                  </a:ext>
                </a:extLst>
              </p:cNvPr>
              <p:cNvSpPr/>
              <p:nvPr/>
            </p:nvSpPr>
            <p:spPr>
              <a:xfrm>
                <a:off x="7393577" y="3474720"/>
                <a:ext cx="269966" cy="0"/>
              </a:xfrm>
              <a:custGeom>
                <a:avLst/>
                <a:gdLst>
                  <a:gd name="connsiteX0" fmla="*/ 0 w 269966"/>
                  <a:gd name="connsiteY0" fmla="*/ 0 h 0"/>
                  <a:gd name="connsiteX1" fmla="*/ 269966 w 269966"/>
                  <a:gd name="connsiteY1" fmla="*/ 0 h 0"/>
                </a:gdLst>
                <a:ahLst/>
                <a:cxnLst>
                  <a:cxn ang="0">
                    <a:pos x="connsiteX0" y="connsiteY0"/>
                  </a:cxn>
                  <a:cxn ang="0">
                    <a:pos x="connsiteX1" y="connsiteY1"/>
                  </a:cxn>
                </a:cxnLst>
                <a:rect l="l" t="t" r="r" b="b"/>
                <a:pathLst>
                  <a:path w="269966">
                    <a:moveTo>
                      <a:pt x="0" y="0"/>
                    </a:moveTo>
                    <a:lnTo>
                      <a:pt x="269966"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61" name="Freihandform 98">
                <a:extLst>
                  <a:ext uri="{FF2B5EF4-FFF2-40B4-BE49-F238E27FC236}">
                    <a16:creationId xmlns:a16="http://schemas.microsoft.com/office/drawing/2014/main" id="{6BDB8B5F-03B4-480E-AD7F-612A2C287FAD}"/>
                  </a:ext>
                </a:extLst>
              </p:cNvPr>
              <p:cNvSpPr/>
              <p:nvPr/>
            </p:nvSpPr>
            <p:spPr>
              <a:xfrm>
                <a:off x="7402286" y="3596640"/>
                <a:ext cx="243840" cy="17417"/>
              </a:xfrm>
              <a:custGeom>
                <a:avLst/>
                <a:gdLst>
                  <a:gd name="connsiteX0" fmla="*/ 243840 w 243840"/>
                  <a:gd name="connsiteY0" fmla="*/ 17417 h 17417"/>
                  <a:gd name="connsiteX1" fmla="*/ 0 w 243840"/>
                  <a:gd name="connsiteY1" fmla="*/ 0 h 17417"/>
                </a:gdLst>
                <a:ahLst/>
                <a:cxnLst>
                  <a:cxn ang="0">
                    <a:pos x="connsiteX0" y="connsiteY0"/>
                  </a:cxn>
                  <a:cxn ang="0">
                    <a:pos x="connsiteX1" y="connsiteY1"/>
                  </a:cxn>
                </a:cxnLst>
                <a:rect l="l" t="t" r="r" b="b"/>
                <a:pathLst>
                  <a:path w="243840" h="17417">
                    <a:moveTo>
                      <a:pt x="243840" y="17417"/>
                    </a:moveTo>
                    <a:lnTo>
                      <a:pt x="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62" name="Freihandform 99">
                <a:extLst>
                  <a:ext uri="{FF2B5EF4-FFF2-40B4-BE49-F238E27FC236}">
                    <a16:creationId xmlns:a16="http://schemas.microsoft.com/office/drawing/2014/main" id="{F637C70D-27B2-474E-B4C8-4606E2DE00C5}"/>
                  </a:ext>
                </a:extLst>
              </p:cNvPr>
              <p:cNvSpPr/>
              <p:nvPr/>
            </p:nvSpPr>
            <p:spPr>
              <a:xfrm>
                <a:off x="7384869" y="3265714"/>
                <a:ext cx="322217" cy="8709"/>
              </a:xfrm>
              <a:custGeom>
                <a:avLst/>
                <a:gdLst>
                  <a:gd name="connsiteX0" fmla="*/ 0 w 322217"/>
                  <a:gd name="connsiteY0" fmla="*/ 0 h 8709"/>
                  <a:gd name="connsiteX1" fmla="*/ 322217 w 322217"/>
                  <a:gd name="connsiteY1" fmla="*/ 8709 h 8709"/>
                </a:gdLst>
                <a:ahLst/>
                <a:cxnLst>
                  <a:cxn ang="0">
                    <a:pos x="connsiteX0" y="connsiteY0"/>
                  </a:cxn>
                  <a:cxn ang="0">
                    <a:pos x="connsiteX1" y="connsiteY1"/>
                  </a:cxn>
                </a:cxnLst>
                <a:rect l="l" t="t" r="r" b="b"/>
                <a:pathLst>
                  <a:path w="322217" h="8709">
                    <a:moveTo>
                      <a:pt x="0" y="0"/>
                    </a:moveTo>
                    <a:lnTo>
                      <a:pt x="322217" y="8709"/>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63" name="Freihandform 100">
                <a:extLst>
                  <a:ext uri="{FF2B5EF4-FFF2-40B4-BE49-F238E27FC236}">
                    <a16:creationId xmlns:a16="http://schemas.microsoft.com/office/drawing/2014/main" id="{C6BB7F44-4C84-428B-B1C6-562A2BA5D220}"/>
                  </a:ext>
                </a:extLst>
              </p:cNvPr>
              <p:cNvSpPr/>
              <p:nvPr/>
            </p:nvSpPr>
            <p:spPr>
              <a:xfrm>
                <a:off x="7506789" y="3753394"/>
                <a:ext cx="130628" cy="0"/>
              </a:xfrm>
              <a:custGeom>
                <a:avLst/>
                <a:gdLst>
                  <a:gd name="connsiteX0" fmla="*/ 0 w 130628"/>
                  <a:gd name="connsiteY0" fmla="*/ 0 h 0"/>
                  <a:gd name="connsiteX1" fmla="*/ 130628 w 130628"/>
                  <a:gd name="connsiteY1" fmla="*/ 0 h 0"/>
                </a:gdLst>
                <a:ahLst/>
                <a:cxnLst>
                  <a:cxn ang="0">
                    <a:pos x="connsiteX0" y="connsiteY0"/>
                  </a:cxn>
                  <a:cxn ang="0">
                    <a:pos x="connsiteX1" y="connsiteY1"/>
                  </a:cxn>
                </a:cxnLst>
                <a:rect l="l" t="t" r="r" b="b"/>
                <a:pathLst>
                  <a:path w="130628">
                    <a:moveTo>
                      <a:pt x="0" y="0"/>
                    </a:moveTo>
                    <a:lnTo>
                      <a:pt x="130628"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64" name="Freihandform 101">
                <a:extLst>
                  <a:ext uri="{FF2B5EF4-FFF2-40B4-BE49-F238E27FC236}">
                    <a16:creationId xmlns:a16="http://schemas.microsoft.com/office/drawing/2014/main" id="{32505916-C6ED-4889-B9CF-F6E549F98744}"/>
                  </a:ext>
                </a:extLst>
              </p:cNvPr>
              <p:cNvSpPr/>
              <p:nvPr/>
            </p:nvSpPr>
            <p:spPr>
              <a:xfrm>
                <a:off x="7550331" y="3857897"/>
                <a:ext cx="87086" cy="0"/>
              </a:xfrm>
              <a:custGeom>
                <a:avLst/>
                <a:gdLst>
                  <a:gd name="connsiteX0" fmla="*/ 0 w 87086"/>
                  <a:gd name="connsiteY0" fmla="*/ 0 h 0"/>
                  <a:gd name="connsiteX1" fmla="*/ 87086 w 87086"/>
                  <a:gd name="connsiteY1" fmla="*/ 0 h 0"/>
                </a:gdLst>
                <a:ahLst/>
                <a:cxnLst>
                  <a:cxn ang="0">
                    <a:pos x="connsiteX0" y="connsiteY0"/>
                  </a:cxn>
                  <a:cxn ang="0">
                    <a:pos x="connsiteX1" y="connsiteY1"/>
                  </a:cxn>
                </a:cxnLst>
                <a:rect l="l" t="t" r="r" b="b"/>
                <a:pathLst>
                  <a:path w="87086">
                    <a:moveTo>
                      <a:pt x="0" y="0"/>
                    </a:moveTo>
                    <a:lnTo>
                      <a:pt x="87086"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65" name="Freihandform 102">
                <a:extLst>
                  <a:ext uri="{FF2B5EF4-FFF2-40B4-BE49-F238E27FC236}">
                    <a16:creationId xmlns:a16="http://schemas.microsoft.com/office/drawing/2014/main" id="{2A24D621-3B8B-4A19-A2FD-278E7E4C08E6}"/>
                  </a:ext>
                </a:extLst>
              </p:cNvPr>
              <p:cNvSpPr/>
              <p:nvPr/>
            </p:nvSpPr>
            <p:spPr>
              <a:xfrm>
                <a:off x="7567749" y="4014651"/>
                <a:ext cx="69668" cy="8709"/>
              </a:xfrm>
              <a:custGeom>
                <a:avLst/>
                <a:gdLst>
                  <a:gd name="connsiteX0" fmla="*/ 0 w 69668"/>
                  <a:gd name="connsiteY0" fmla="*/ 8709 h 8709"/>
                  <a:gd name="connsiteX1" fmla="*/ 69668 w 69668"/>
                  <a:gd name="connsiteY1" fmla="*/ 0 h 8709"/>
                </a:gdLst>
                <a:ahLst/>
                <a:cxnLst>
                  <a:cxn ang="0">
                    <a:pos x="connsiteX0" y="connsiteY0"/>
                  </a:cxn>
                  <a:cxn ang="0">
                    <a:pos x="connsiteX1" y="connsiteY1"/>
                  </a:cxn>
                </a:cxnLst>
                <a:rect l="l" t="t" r="r" b="b"/>
                <a:pathLst>
                  <a:path w="69668" h="8709">
                    <a:moveTo>
                      <a:pt x="0" y="8709"/>
                    </a:moveTo>
                    <a:lnTo>
                      <a:pt x="69668"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66" name="Freihandform 103">
                <a:extLst>
                  <a:ext uri="{FF2B5EF4-FFF2-40B4-BE49-F238E27FC236}">
                    <a16:creationId xmlns:a16="http://schemas.microsoft.com/office/drawing/2014/main" id="{1328D956-2703-4197-8C50-D5881F687E29}"/>
                  </a:ext>
                </a:extLst>
              </p:cNvPr>
              <p:cNvSpPr/>
              <p:nvPr/>
            </p:nvSpPr>
            <p:spPr>
              <a:xfrm>
                <a:off x="7550331" y="4206240"/>
                <a:ext cx="60960" cy="8709"/>
              </a:xfrm>
              <a:custGeom>
                <a:avLst/>
                <a:gdLst>
                  <a:gd name="connsiteX0" fmla="*/ 0 w 60960"/>
                  <a:gd name="connsiteY0" fmla="*/ 8709 h 8709"/>
                  <a:gd name="connsiteX1" fmla="*/ 60960 w 60960"/>
                  <a:gd name="connsiteY1" fmla="*/ 0 h 8709"/>
                </a:gdLst>
                <a:ahLst/>
                <a:cxnLst>
                  <a:cxn ang="0">
                    <a:pos x="connsiteX0" y="connsiteY0"/>
                  </a:cxn>
                  <a:cxn ang="0">
                    <a:pos x="connsiteX1" y="connsiteY1"/>
                  </a:cxn>
                </a:cxnLst>
                <a:rect l="l" t="t" r="r" b="b"/>
                <a:pathLst>
                  <a:path w="60960" h="8709">
                    <a:moveTo>
                      <a:pt x="0" y="8709"/>
                    </a:moveTo>
                    <a:lnTo>
                      <a:pt x="6096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67" name="Freihandform 104">
                <a:extLst>
                  <a:ext uri="{FF2B5EF4-FFF2-40B4-BE49-F238E27FC236}">
                    <a16:creationId xmlns:a16="http://schemas.microsoft.com/office/drawing/2014/main" id="{89DFBD05-61B9-403C-B000-70B17E2077CE}"/>
                  </a:ext>
                </a:extLst>
              </p:cNvPr>
              <p:cNvSpPr/>
              <p:nvPr/>
            </p:nvSpPr>
            <p:spPr>
              <a:xfrm>
                <a:off x="7567749" y="4110446"/>
                <a:ext cx="60960" cy="8708"/>
              </a:xfrm>
              <a:custGeom>
                <a:avLst/>
                <a:gdLst>
                  <a:gd name="connsiteX0" fmla="*/ 0 w 60960"/>
                  <a:gd name="connsiteY0" fmla="*/ 8708 h 8708"/>
                  <a:gd name="connsiteX1" fmla="*/ 60960 w 60960"/>
                  <a:gd name="connsiteY1" fmla="*/ 0 h 8708"/>
                </a:gdLst>
                <a:ahLst/>
                <a:cxnLst>
                  <a:cxn ang="0">
                    <a:pos x="connsiteX0" y="connsiteY0"/>
                  </a:cxn>
                  <a:cxn ang="0">
                    <a:pos x="connsiteX1" y="connsiteY1"/>
                  </a:cxn>
                </a:cxnLst>
                <a:rect l="l" t="t" r="r" b="b"/>
                <a:pathLst>
                  <a:path w="60960" h="8708">
                    <a:moveTo>
                      <a:pt x="0" y="8708"/>
                    </a:moveTo>
                    <a:lnTo>
                      <a:pt x="6096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68" name="Freihandform 105">
                <a:extLst>
                  <a:ext uri="{FF2B5EF4-FFF2-40B4-BE49-F238E27FC236}">
                    <a16:creationId xmlns:a16="http://schemas.microsoft.com/office/drawing/2014/main" id="{F10F2E1D-C1E9-4224-A10C-3CD4DF9C03EB}"/>
                  </a:ext>
                </a:extLst>
              </p:cNvPr>
              <p:cNvSpPr/>
              <p:nvPr/>
            </p:nvSpPr>
            <p:spPr>
              <a:xfrm>
                <a:off x="7524206" y="4345577"/>
                <a:ext cx="87085" cy="0"/>
              </a:xfrm>
              <a:custGeom>
                <a:avLst/>
                <a:gdLst>
                  <a:gd name="connsiteX0" fmla="*/ 0 w 87085"/>
                  <a:gd name="connsiteY0" fmla="*/ 0 h 0"/>
                  <a:gd name="connsiteX1" fmla="*/ 87085 w 87085"/>
                  <a:gd name="connsiteY1" fmla="*/ 0 h 0"/>
                </a:gdLst>
                <a:ahLst/>
                <a:cxnLst>
                  <a:cxn ang="0">
                    <a:pos x="connsiteX0" y="connsiteY0"/>
                  </a:cxn>
                  <a:cxn ang="0">
                    <a:pos x="connsiteX1" y="connsiteY1"/>
                  </a:cxn>
                </a:cxnLst>
                <a:rect l="l" t="t" r="r" b="b"/>
                <a:pathLst>
                  <a:path w="87085">
                    <a:moveTo>
                      <a:pt x="0" y="0"/>
                    </a:moveTo>
                    <a:lnTo>
                      <a:pt x="87085"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69" name="Freihandform 106">
                <a:extLst>
                  <a:ext uri="{FF2B5EF4-FFF2-40B4-BE49-F238E27FC236}">
                    <a16:creationId xmlns:a16="http://schemas.microsoft.com/office/drawing/2014/main" id="{C12A9FF0-8923-4F1F-B1E7-F60E1C48ADE0}"/>
                  </a:ext>
                </a:extLst>
              </p:cNvPr>
              <p:cNvSpPr/>
              <p:nvPr/>
            </p:nvSpPr>
            <p:spPr>
              <a:xfrm>
                <a:off x="7489371" y="4467497"/>
                <a:ext cx="104503" cy="17417"/>
              </a:xfrm>
              <a:custGeom>
                <a:avLst/>
                <a:gdLst>
                  <a:gd name="connsiteX0" fmla="*/ 0 w 104503"/>
                  <a:gd name="connsiteY0" fmla="*/ 0 h 17417"/>
                  <a:gd name="connsiteX1" fmla="*/ 104503 w 104503"/>
                  <a:gd name="connsiteY1" fmla="*/ 17417 h 17417"/>
                </a:gdLst>
                <a:ahLst/>
                <a:cxnLst>
                  <a:cxn ang="0">
                    <a:pos x="connsiteX0" y="connsiteY0"/>
                  </a:cxn>
                  <a:cxn ang="0">
                    <a:pos x="connsiteX1" y="connsiteY1"/>
                  </a:cxn>
                </a:cxnLst>
                <a:rect l="l" t="t" r="r" b="b"/>
                <a:pathLst>
                  <a:path w="104503" h="17417">
                    <a:moveTo>
                      <a:pt x="0" y="0"/>
                    </a:moveTo>
                    <a:lnTo>
                      <a:pt x="104503" y="17417"/>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70" name="Freihandform 107">
                <a:extLst>
                  <a:ext uri="{FF2B5EF4-FFF2-40B4-BE49-F238E27FC236}">
                    <a16:creationId xmlns:a16="http://schemas.microsoft.com/office/drawing/2014/main" id="{C36F77B7-04BA-413E-808E-9DEA08CFCB5E}"/>
                  </a:ext>
                </a:extLst>
              </p:cNvPr>
              <p:cNvSpPr/>
              <p:nvPr/>
            </p:nvSpPr>
            <p:spPr>
              <a:xfrm>
                <a:off x="7437120" y="4589417"/>
                <a:ext cx="156754" cy="0"/>
              </a:xfrm>
              <a:custGeom>
                <a:avLst/>
                <a:gdLst>
                  <a:gd name="connsiteX0" fmla="*/ 0 w 156754"/>
                  <a:gd name="connsiteY0" fmla="*/ 0 h 0"/>
                  <a:gd name="connsiteX1" fmla="*/ 156754 w 156754"/>
                  <a:gd name="connsiteY1" fmla="*/ 0 h 0"/>
                </a:gdLst>
                <a:ahLst/>
                <a:cxnLst>
                  <a:cxn ang="0">
                    <a:pos x="connsiteX0" y="connsiteY0"/>
                  </a:cxn>
                  <a:cxn ang="0">
                    <a:pos x="connsiteX1" y="connsiteY1"/>
                  </a:cxn>
                </a:cxnLst>
                <a:rect l="l" t="t" r="r" b="b"/>
                <a:pathLst>
                  <a:path w="156754">
                    <a:moveTo>
                      <a:pt x="0" y="0"/>
                    </a:moveTo>
                    <a:lnTo>
                      <a:pt x="156754"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71" name="Freihandform 108">
                <a:extLst>
                  <a:ext uri="{FF2B5EF4-FFF2-40B4-BE49-F238E27FC236}">
                    <a16:creationId xmlns:a16="http://schemas.microsoft.com/office/drawing/2014/main" id="{F9E01D1B-3E08-46E9-B8F0-B7FB2510BD55}"/>
                  </a:ext>
                </a:extLst>
              </p:cNvPr>
              <p:cNvSpPr/>
              <p:nvPr/>
            </p:nvSpPr>
            <p:spPr>
              <a:xfrm>
                <a:off x="7454537" y="4693920"/>
                <a:ext cx="130629" cy="0"/>
              </a:xfrm>
              <a:custGeom>
                <a:avLst/>
                <a:gdLst>
                  <a:gd name="connsiteX0" fmla="*/ 0 w 130629"/>
                  <a:gd name="connsiteY0" fmla="*/ 0 h 0"/>
                  <a:gd name="connsiteX1" fmla="*/ 130629 w 130629"/>
                  <a:gd name="connsiteY1" fmla="*/ 0 h 0"/>
                </a:gdLst>
                <a:ahLst/>
                <a:cxnLst>
                  <a:cxn ang="0">
                    <a:pos x="connsiteX0" y="connsiteY0"/>
                  </a:cxn>
                  <a:cxn ang="0">
                    <a:pos x="connsiteX1" y="connsiteY1"/>
                  </a:cxn>
                </a:cxnLst>
                <a:rect l="l" t="t" r="r" b="b"/>
                <a:pathLst>
                  <a:path w="130629">
                    <a:moveTo>
                      <a:pt x="0" y="0"/>
                    </a:moveTo>
                    <a:lnTo>
                      <a:pt x="130629"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72" name="Freihandform 109">
                <a:extLst>
                  <a:ext uri="{FF2B5EF4-FFF2-40B4-BE49-F238E27FC236}">
                    <a16:creationId xmlns:a16="http://schemas.microsoft.com/office/drawing/2014/main" id="{C9745B35-4964-49AA-B552-7A06E0E59828}"/>
                  </a:ext>
                </a:extLst>
              </p:cNvPr>
              <p:cNvSpPr/>
              <p:nvPr/>
            </p:nvSpPr>
            <p:spPr>
              <a:xfrm>
                <a:off x="7358743" y="3135086"/>
                <a:ext cx="78377" cy="34834"/>
              </a:xfrm>
              <a:custGeom>
                <a:avLst/>
                <a:gdLst>
                  <a:gd name="connsiteX0" fmla="*/ 0 w 78377"/>
                  <a:gd name="connsiteY0" fmla="*/ 34834 h 34834"/>
                  <a:gd name="connsiteX1" fmla="*/ 78377 w 78377"/>
                  <a:gd name="connsiteY1" fmla="*/ 0 h 34834"/>
                </a:gdLst>
                <a:ahLst/>
                <a:cxnLst>
                  <a:cxn ang="0">
                    <a:pos x="connsiteX0" y="connsiteY0"/>
                  </a:cxn>
                  <a:cxn ang="0">
                    <a:pos x="connsiteX1" y="connsiteY1"/>
                  </a:cxn>
                </a:cxnLst>
                <a:rect l="l" t="t" r="r" b="b"/>
                <a:pathLst>
                  <a:path w="78377" h="34834">
                    <a:moveTo>
                      <a:pt x="0" y="34834"/>
                    </a:moveTo>
                    <a:lnTo>
                      <a:pt x="78377"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73" name="Freihandform 110">
                <a:extLst>
                  <a:ext uri="{FF2B5EF4-FFF2-40B4-BE49-F238E27FC236}">
                    <a16:creationId xmlns:a16="http://schemas.microsoft.com/office/drawing/2014/main" id="{97D85646-E0FA-4984-8AC6-7BA74FD847DD}"/>
                  </a:ext>
                </a:extLst>
              </p:cNvPr>
              <p:cNvSpPr/>
              <p:nvPr/>
            </p:nvSpPr>
            <p:spPr>
              <a:xfrm>
                <a:off x="7280366" y="3013166"/>
                <a:ext cx="69668" cy="43543"/>
              </a:xfrm>
              <a:custGeom>
                <a:avLst/>
                <a:gdLst>
                  <a:gd name="connsiteX0" fmla="*/ 0 w 69668"/>
                  <a:gd name="connsiteY0" fmla="*/ 43543 h 43543"/>
                  <a:gd name="connsiteX1" fmla="*/ 69668 w 69668"/>
                  <a:gd name="connsiteY1" fmla="*/ 0 h 43543"/>
                </a:gdLst>
                <a:ahLst/>
                <a:cxnLst>
                  <a:cxn ang="0">
                    <a:pos x="connsiteX0" y="connsiteY0"/>
                  </a:cxn>
                  <a:cxn ang="0">
                    <a:pos x="connsiteX1" y="connsiteY1"/>
                  </a:cxn>
                </a:cxnLst>
                <a:rect l="l" t="t" r="r" b="b"/>
                <a:pathLst>
                  <a:path w="69668" h="43543">
                    <a:moveTo>
                      <a:pt x="0" y="43543"/>
                    </a:moveTo>
                    <a:lnTo>
                      <a:pt x="69668"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74" name="Freihandform 111">
                <a:extLst>
                  <a:ext uri="{FF2B5EF4-FFF2-40B4-BE49-F238E27FC236}">
                    <a16:creationId xmlns:a16="http://schemas.microsoft.com/office/drawing/2014/main" id="{1146E2F3-958A-4552-A74E-1CFB4A64A17B}"/>
                  </a:ext>
                </a:extLst>
              </p:cNvPr>
              <p:cNvSpPr/>
              <p:nvPr/>
            </p:nvSpPr>
            <p:spPr>
              <a:xfrm>
                <a:off x="7167154" y="2899954"/>
                <a:ext cx="78377" cy="34835"/>
              </a:xfrm>
              <a:custGeom>
                <a:avLst/>
                <a:gdLst>
                  <a:gd name="connsiteX0" fmla="*/ 0 w 78377"/>
                  <a:gd name="connsiteY0" fmla="*/ 34835 h 34835"/>
                  <a:gd name="connsiteX1" fmla="*/ 78377 w 78377"/>
                  <a:gd name="connsiteY1" fmla="*/ 0 h 34835"/>
                </a:gdLst>
                <a:ahLst/>
                <a:cxnLst>
                  <a:cxn ang="0">
                    <a:pos x="connsiteX0" y="connsiteY0"/>
                  </a:cxn>
                  <a:cxn ang="0">
                    <a:pos x="connsiteX1" y="connsiteY1"/>
                  </a:cxn>
                </a:cxnLst>
                <a:rect l="l" t="t" r="r" b="b"/>
                <a:pathLst>
                  <a:path w="78377" h="34835">
                    <a:moveTo>
                      <a:pt x="0" y="34835"/>
                    </a:moveTo>
                    <a:lnTo>
                      <a:pt x="78377"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75" name="Freihandform 112">
                <a:extLst>
                  <a:ext uri="{FF2B5EF4-FFF2-40B4-BE49-F238E27FC236}">
                    <a16:creationId xmlns:a16="http://schemas.microsoft.com/office/drawing/2014/main" id="{2A01DFFF-D9A7-4B5E-B029-D938CFD423EF}"/>
                  </a:ext>
                </a:extLst>
              </p:cNvPr>
              <p:cNvSpPr/>
              <p:nvPr/>
            </p:nvSpPr>
            <p:spPr>
              <a:xfrm>
                <a:off x="7053943" y="2760617"/>
                <a:ext cx="104503" cy="43543"/>
              </a:xfrm>
              <a:custGeom>
                <a:avLst/>
                <a:gdLst>
                  <a:gd name="connsiteX0" fmla="*/ 0 w 104503"/>
                  <a:gd name="connsiteY0" fmla="*/ 43543 h 43543"/>
                  <a:gd name="connsiteX1" fmla="*/ 104503 w 104503"/>
                  <a:gd name="connsiteY1" fmla="*/ 0 h 43543"/>
                </a:gdLst>
                <a:ahLst/>
                <a:cxnLst>
                  <a:cxn ang="0">
                    <a:pos x="connsiteX0" y="connsiteY0"/>
                  </a:cxn>
                  <a:cxn ang="0">
                    <a:pos x="connsiteX1" y="connsiteY1"/>
                  </a:cxn>
                </a:cxnLst>
                <a:rect l="l" t="t" r="r" b="b"/>
                <a:pathLst>
                  <a:path w="104503" h="43543">
                    <a:moveTo>
                      <a:pt x="0" y="43543"/>
                    </a:moveTo>
                    <a:lnTo>
                      <a:pt x="104503"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76" name="Freihandform 113">
                <a:extLst>
                  <a:ext uri="{FF2B5EF4-FFF2-40B4-BE49-F238E27FC236}">
                    <a16:creationId xmlns:a16="http://schemas.microsoft.com/office/drawing/2014/main" id="{B4F2A5DC-CA02-41DA-B291-1C9058C1859E}"/>
                  </a:ext>
                </a:extLst>
              </p:cNvPr>
              <p:cNvSpPr/>
              <p:nvPr/>
            </p:nvSpPr>
            <p:spPr>
              <a:xfrm>
                <a:off x="7019109" y="2603863"/>
                <a:ext cx="121920" cy="8708"/>
              </a:xfrm>
              <a:custGeom>
                <a:avLst/>
                <a:gdLst>
                  <a:gd name="connsiteX0" fmla="*/ 0 w 121920"/>
                  <a:gd name="connsiteY0" fmla="*/ 8708 h 8708"/>
                  <a:gd name="connsiteX1" fmla="*/ 121920 w 121920"/>
                  <a:gd name="connsiteY1" fmla="*/ 0 h 8708"/>
                </a:gdLst>
                <a:ahLst/>
                <a:cxnLst>
                  <a:cxn ang="0">
                    <a:pos x="connsiteX0" y="connsiteY0"/>
                  </a:cxn>
                  <a:cxn ang="0">
                    <a:pos x="connsiteX1" y="connsiteY1"/>
                  </a:cxn>
                </a:cxnLst>
                <a:rect l="l" t="t" r="r" b="b"/>
                <a:pathLst>
                  <a:path w="121920" h="8708">
                    <a:moveTo>
                      <a:pt x="0" y="8708"/>
                    </a:moveTo>
                    <a:lnTo>
                      <a:pt x="12192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77" name="Freihandform 114">
                <a:extLst>
                  <a:ext uri="{FF2B5EF4-FFF2-40B4-BE49-F238E27FC236}">
                    <a16:creationId xmlns:a16="http://schemas.microsoft.com/office/drawing/2014/main" id="{6F081C7D-69E3-4DB2-AD0B-3C2D4C0564D2}"/>
                  </a:ext>
                </a:extLst>
              </p:cNvPr>
              <p:cNvSpPr/>
              <p:nvPr/>
            </p:nvSpPr>
            <p:spPr>
              <a:xfrm>
                <a:off x="7019109" y="2447109"/>
                <a:ext cx="95794" cy="0"/>
              </a:xfrm>
              <a:custGeom>
                <a:avLst/>
                <a:gdLst>
                  <a:gd name="connsiteX0" fmla="*/ 0 w 95794"/>
                  <a:gd name="connsiteY0" fmla="*/ 0 h 0"/>
                  <a:gd name="connsiteX1" fmla="*/ 95794 w 95794"/>
                  <a:gd name="connsiteY1" fmla="*/ 0 h 0"/>
                </a:gdLst>
                <a:ahLst/>
                <a:cxnLst>
                  <a:cxn ang="0">
                    <a:pos x="connsiteX0" y="connsiteY0"/>
                  </a:cxn>
                  <a:cxn ang="0">
                    <a:pos x="connsiteX1" y="connsiteY1"/>
                  </a:cxn>
                </a:cxnLst>
                <a:rect l="l" t="t" r="r" b="b"/>
                <a:pathLst>
                  <a:path w="95794">
                    <a:moveTo>
                      <a:pt x="0" y="0"/>
                    </a:moveTo>
                    <a:lnTo>
                      <a:pt x="95794"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78" name="Freihandform 115">
                <a:extLst>
                  <a:ext uri="{FF2B5EF4-FFF2-40B4-BE49-F238E27FC236}">
                    <a16:creationId xmlns:a16="http://schemas.microsoft.com/office/drawing/2014/main" id="{79A70662-A570-4117-908E-B14A466D809D}"/>
                  </a:ext>
                </a:extLst>
              </p:cNvPr>
              <p:cNvSpPr/>
              <p:nvPr/>
            </p:nvSpPr>
            <p:spPr>
              <a:xfrm>
                <a:off x="7062651" y="2238103"/>
                <a:ext cx="87086" cy="17417"/>
              </a:xfrm>
              <a:custGeom>
                <a:avLst/>
                <a:gdLst>
                  <a:gd name="connsiteX0" fmla="*/ 0 w 87086"/>
                  <a:gd name="connsiteY0" fmla="*/ 0 h 17417"/>
                  <a:gd name="connsiteX1" fmla="*/ 87086 w 87086"/>
                  <a:gd name="connsiteY1" fmla="*/ 17417 h 17417"/>
                </a:gdLst>
                <a:ahLst/>
                <a:cxnLst>
                  <a:cxn ang="0">
                    <a:pos x="connsiteX0" y="connsiteY0"/>
                  </a:cxn>
                  <a:cxn ang="0">
                    <a:pos x="connsiteX1" y="connsiteY1"/>
                  </a:cxn>
                </a:cxnLst>
                <a:rect l="l" t="t" r="r" b="b"/>
                <a:pathLst>
                  <a:path w="87086" h="17417">
                    <a:moveTo>
                      <a:pt x="0" y="0"/>
                    </a:moveTo>
                    <a:lnTo>
                      <a:pt x="87086" y="17417"/>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79" name="Freihandform 116">
                <a:extLst>
                  <a:ext uri="{FF2B5EF4-FFF2-40B4-BE49-F238E27FC236}">
                    <a16:creationId xmlns:a16="http://schemas.microsoft.com/office/drawing/2014/main" id="{F9C66EB1-AA0F-4651-A805-6EE25819826A}"/>
                  </a:ext>
                </a:extLst>
              </p:cNvPr>
              <p:cNvSpPr/>
              <p:nvPr/>
            </p:nvSpPr>
            <p:spPr>
              <a:xfrm>
                <a:off x="7141029" y="2029097"/>
                <a:ext cx="95794" cy="43543"/>
              </a:xfrm>
              <a:custGeom>
                <a:avLst/>
                <a:gdLst>
                  <a:gd name="connsiteX0" fmla="*/ 0 w 95794"/>
                  <a:gd name="connsiteY0" fmla="*/ 0 h 43543"/>
                  <a:gd name="connsiteX1" fmla="*/ 95794 w 95794"/>
                  <a:gd name="connsiteY1" fmla="*/ 43543 h 43543"/>
                </a:gdLst>
                <a:ahLst/>
                <a:cxnLst>
                  <a:cxn ang="0">
                    <a:pos x="connsiteX0" y="connsiteY0"/>
                  </a:cxn>
                  <a:cxn ang="0">
                    <a:pos x="connsiteX1" y="connsiteY1"/>
                  </a:cxn>
                </a:cxnLst>
                <a:rect l="l" t="t" r="r" b="b"/>
                <a:pathLst>
                  <a:path w="95794" h="43543">
                    <a:moveTo>
                      <a:pt x="0" y="0"/>
                    </a:moveTo>
                    <a:lnTo>
                      <a:pt x="95794" y="43543"/>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80" name="Freihandform 117">
                <a:extLst>
                  <a:ext uri="{FF2B5EF4-FFF2-40B4-BE49-F238E27FC236}">
                    <a16:creationId xmlns:a16="http://schemas.microsoft.com/office/drawing/2014/main" id="{24E7753C-6F93-48EE-A2B8-87EC8E3A686E}"/>
                  </a:ext>
                </a:extLst>
              </p:cNvPr>
              <p:cNvSpPr/>
              <p:nvPr/>
            </p:nvSpPr>
            <p:spPr>
              <a:xfrm>
                <a:off x="7323909" y="1889760"/>
                <a:ext cx="52251" cy="95794"/>
              </a:xfrm>
              <a:custGeom>
                <a:avLst/>
                <a:gdLst>
                  <a:gd name="connsiteX0" fmla="*/ 0 w 52251"/>
                  <a:gd name="connsiteY0" fmla="*/ 0 h 95794"/>
                  <a:gd name="connsiteX1" fmla="*/ 52251 w 52251"/>
                  <a:gd name="connsiteY1" fmla="*/ 95794 h 95794"/>
                </a:gdLst>
                <a:ahLst/>
                <a:cxnLst>
                  <a:cxn ang="0">
                    <a:pos x="connsiteX0" y="connsiteY0"/>
                  </a:cxn>
                  <a:cxn ang="0">
                    <a:pos x="connsiteX1" y="connsiteY1"/>
                  </a:cxn>
                </a:cxnLst>
                <a:rect l="l" t="t" r="r" b="b"/>
                <a:pathLst>
                  <a:path w="52251" h="95794">
                    <a:moveTo>
                      <a:pt x="0" y="0"/>
                    </a:moveTo>
                    <a:lnTo>
                      <a:pt x="52251" y="95794"/>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81" name="Freihandform 118">
                <a:extLst>
                  <a:ext uri="{FF2B5EF4-FFF2-40B4-BE49-F238E27FC236}">
                    <a16:creationId xmlns:a16="http://schemas.microsoft.com/office/drawing/2014/main" id="{37188206-6E3A-486A-8BD5-76C49DE21790}"/>
                  </a:ext>
                </a:extLst>
              </p:cNvPr>
              <p:cNvSpPr/>
              <p:nvPr/>
            </p:nvSpPr>
            <p:spPr>
              <a:xfrm>
                <a:off x="7524206" y="1863634"/>
                <a:ext cx="8708" cy="121920"/>
              </a:xfrm>
              <a:custGeom>
                <a:avLst/>
                <a:gdLst>
                  <a:gd name="connsiteX0" fmla="*/ 0 w 8708"/>
                  <a:gd name="connsiteY0" fmla="*/ 0 h 121920"/>
                  <a:gd name="connsiteX1" fmla="*/ 8708 w 8708"/>
                  <a:gd name="connsiteY1" fmla="*/ 121920 h 121920"/>
                </a:gdLst>
                <a:ahLst/>
                <a:cxnLst>
                  <a:cxn ang="0">
                    <a:pos x="connsiteX0" y="connsiteY0"/>
                  </a:cxn>
                  <a:cxn ang="0">
                    <a:pos x="connsiteX1" y="connsiteY1"/>
                  </a:cxn>
                </a:cxnLst>
                <a:rect l="l" t="t" r="r" b="b"/>
                <a:pathLst>
                  <a:path w="8708" h="121920">
                    <a:moveTo>
                      <a:pt x="0" y="0"/>
                    </a:moveTo>
                    <a:lnTo>
                      <a:pt x="8708" y="12192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82" name="Freihandform 119">
                <a:extLst>
                  <a:ext uri="{FF2B5EF4-FFF2-40B4-BE49-F238E27FC236}">
                    <a16:creationId xmlns:a16="http://schemas.microsoft.com/office/drawing/2014/main" id="{5DBF852D-4A42-4A65-A943-162C70D12A90}"/>
                  </a:ext>
                </a:extLst>
              </p:cNvPr>
              <p:cNvSpPr/>
              <p:nvPr/>
            </p:nvSpPr>
            <p:spPr>
              <a:xfrm>
                <a:off x="7724503" y="1889760"/>
                <a:ext cx="43543" cy="130629"/>
              </a:xfrm>
              <a:custGeom>
                <a:avLst/>
                <a:gdLst>
                  <a:gd name="connsiteX0" fmla="*/ 43543 w 43543"/>
                  <a:gd name="connsiteY0" fmla="*/ 0 h 130629"/>
                  <a:gd name="connsiteX1" fmla="*/ 0 w 43543"/>
                  <a:gd name="connsiteY1" fmla="*/ 130629 h 130629"/>
                </a:gdLst>
                <a:ahLst/>
                <a:cxnLst>
                  <a:cxn ang="0">
                    <a:pos x="connsiteX0" y="connsiteY0"/>
                  </a:cxn>
                  <a:cxn ang="0">
                    <a:pos x="connsiteX1" y="connsiteY1"/>
                  </a:cxn>
                </a:cxnLst>
                <a:rect l="l" t="t" r="r" b="b"/>
                <a:pathLst>
                  <a:path w="43543" h="130629">
                    <a:moveTo>
                      <a:pt x="43543" y="0"/>
                    </a:moveTo>
                    <a:lnTo>
                      <a:pt x="0" y="130629"/>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83" name="Freihandform 120">
                <a:extLst>
                  <a:ext uri="{FF2B5EF4-FFF2-40B4-BE49-F238E27FC236}">
                    <a16:creationId xmlns:a16="http://schemas.microsoft.com/office/drawing/2014/main" id="{536F4F21-D39D-4621-8CF9-56B1CDF355D5}"/>
                  </a:ext>
                </a:extLst>
              </p:cNvPr>
              <p:cNvSpPr/>
              <p:nvPr/>
            </p:nvSpPr>
            <p:spPr>
              <a:xfrm>
                <a:off x="7872549" y="2029097"/>
                <a:ext cx="52251" cy="95794"/>
              </a:xfrm>
              <a:custGeom>
                <a:avLst/>
                <a:gdLst>
                  <a:gd name="connsiteX0" fmla="*/ 52251 w 52251"/>
                  <a:gd name="connsiteY0" fmla="*/ 0 h 95794"/>
                  <a:gd name="connsiteX1" fmla="*/ 0 w 52251"/>
                  <a:gd name="connsiteY1" fmla="*/ 95794 h 95794"/>
                </a:gdLst>
                <a:ahLst/>
                <a:cxnLst>
                  <a:cxn ang="0">
                    <a:pos x="connsiteX0" y="connsiteY0"/>
                  </a:cxn>
                  <a:cxn ang="0">
                    <a:pos x="connsiteX1" y="connsiteY1"/>
                  </a:cxn>
                </a:cxnLst>
                <a:rect l="l" t="t" r="r" b="b"/>
                <a:pathLst>
                  <a:path w="52251" h="95794">
                    <a:moveTo>
                      <a:pt x="52251" y="0"/>
                    </a:moveTo>
                    <a:lnTo>
                      <a:pt x="0" y="95794"/>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84" name="Freihandform 121">
                <a:extLst>
                  <a:ext uri="{FF2B5EF4-FFF2-40B4-BE49-F238E27FC236}">
                    <a16:creationId xmlns:a16="http://schemas.microsoft.com/office/drawing/2014/main" id="{1BEB261E-70D4-4F98-9787-8F0C336D34E5}"/>
                  </a:ext>
                </a:extLst>
              </p:cNvPr>
              <p:cNvSpPr/>
              <p:nvPr/>
            </p:nvSpPr>
            <p:spPr>
              <a:xfrm>
                <a:off x="7933509" y="2307771"/>
                <a:ext cx="113211" cy="0"/>
              </a:xfrm>
              <a:custGeom>
                <a:avLst/>
                <a:gdLst>
                  <a:gd name="connsiteX0" fmla="*/ 113211 w 113211"/>
                  <a:gd name="connsiteY0" fmla="*/ 0 h 0"/>
                  <a:gd name="connsiteX1" fmla="*/ 0 w 113211"/>
                  <a:gd name="connsiteY1" fmla="*/ 0 h 0"/>
                </a:gdLst>
                <a:ahLst/>
                <a:cxnLst>
                  <a:cxn ang="0">
                    <a:pos x="connsiteX0" y="connsiteY0"/>
                  </a:cxn>
                  <a:cxn ang="0">
                    <a:pos x="connsiteX1" y="connsiteY1"/>
                  </a:cxn>
                </a:cxnLst>
                <a:rect l="l" t="t" r="r" b="b"/>
                <a:pathLst>
                  <a:path w="113211">
                    <a:moveTo>
                      <a:pt x="113211" y="0"/>
                    </a:moveTo>
                    <a:lnTo>
                      <a:pt x="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85" name="Freihandform 122">
                <a:extLst>
                  <a:ext uri="{FF2B5EF4-FFF2-40B4-BE49-F238E27FC236}">
                    <a16:creationId xmlns:a16="http://schemas.microsoft.com/office/drawing/2014/main" id="{F4F9DADB-E10C-472C-872E-CC11DCCA2B80}"/>
                  </a:ext>
                </a:extLst>
              </p:cNvPr>
              <p:cNvSpPr/>
              <p:nvPr/>
            </p:nvSpPr>
            <p:spPr>
              <a:xfrm>
                <a:off x="7950926" y="2490651"/>
                <a:ext cx="87085" cy="17418"/>
              </a:xfrm>
              <a:custGeom>
                <a:avLst/>
                <a:gdLst>
                  <a:gd name="connsiteX0" fmla="*/ 87085 w 87085"/>
                  <a:gd name="connsiteY0" fmla="*/ 17418 h 17418"/>
                  <a:gd name="connsiteX1" fmla="*/ 0 w 87085"/>
                  <a:gd name="connsiteY1" fmla="*/ 0 h 17418"/>
                </a:gdLst>
                <a:ahLst/>
                <a:cxnLst>
                  <a:cxn ang="0">
                    <a:pos x="connsiteX0" y="connsiteY0"/>
                  </a:cxn>
                  <a:cxn ang="0">
                    <a:pos x="connsiteX1" y="connsiteY1"/>
                  </a:cxn>
                </a:cxnLst>
                <a:rect l="l" t="t" r="r" b="b"/>
                <a:pathLst>
                  <a:path w="87085" h="17418">
                    <a:moveTo>
                      <a:pt x="87085" y="17418"/>
                    </a:moveTo>
                    <a:lnTo>
                      <a:pt x="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86" name="Freihandform 123">
                <a:extLst>
                  <a:ext uri="{FF2B5EF4-FFF2-40B4-BE49-F238E27FC236}">
                    <a16:creationId xmlns:a16="http://schemas.microsoft.com/office/drawing/2014/main" id="{2482A711-FD3C-41DC-BED9-179739AE6823}"/>
                  </a:ext>
                </a:extLst>
              </p:cNvPr>
              <p:cNvSpPr/>
              <p:nvPr/>
            </p:nvSpPr>
            <p:spPr>
              <a:xfrm>
                <a:off x="7881257" y="2673531"/>
                <a:ext cx="87086" cy="34835"/>
              </a:xfrm>
              <a:custGeom>
                <a:avLst/>
                <a:gdLst>
                  <a:gd name="connsiteX0" fmla="*/ 87086 w 87086"/>
                  <a:gd name="connsiteY0" fmla="*/ 34835 h 34835"/>
                  <a:gd name="connsiteX1" fmla="*/ 0 w 87086"/>
                  <a:gd name="connsiteY1" fmla="*/ 0 h 34835"/>
                </a:gdLst>
                <a:ahLst/>
                <a:cxnLst>
                  <a:cxn ang="0">
                    <a:pos x="connsiteX0" y="connsiteY0"/>
                  </a:cxn>
                  <a:cxn ang="0">
                    <a:pos x="connsiteX1" y="connsiteY1"/>
                  </a:cxn>
                </a:cxnLst>
                <a:rect l="l" t="t" r="r" b="b"/>
                <a:pathLst>
                  <a:path w="87086" h="34835">
                    <a:moveTo>
                      <a:pt x="87086" y="34835"/>
                    </a:moveTo>
                    <a:lnTo>
                      <a:pt x="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87" name="Freihandform 124">
                <a:extLst>
                  <a:ext uri="{FF2B5EF4-FFF2-40B4-BE49-F238E27FC236}">
                    <a16:creationId xmlns:a16="http://schemas.microsoft.com/office/drawing/2014/main" id="{A1B64E93-AF2E-4124-B850-360A684AD27F}"/>
                  </a:ext>
                </a:extLst>
              </p:cNvPr>
              <p:cNvSpPr/>
              <p:nvPr/>
            </p:nvSpPr>
            <p:spPr>
              <a:xfrm>
                <a:off x="7785463" y="2830286"/>
                <a:ext cx="78377" cy="52251"/>
              </a:xfrm>
              <a:custGeom>
                <a:avLst/>
                <a:gdLst>
                  <a:gd name="connsiteX0" fmla="*/ 78377 w 78377"/>
                  <a:gd name="connsiteY0" fmla="*/ 52251 h 52251"/>
                  <a:gd name="connsiteX1" fmla="*/ 0 w 78377"/>
                  <a:gd name="connsiteY1" fmla="*/ 0 h 52251"/>
                </a:gdLst>
                <a:ahLst/>
                <a:cxnLst>
                  <a:cxn ang="0">
                    <a:pos x="connsiteX0" y="connsiteY0"/>
                  </a:cxn>
                  <a:cxn ang="0">
                    <a:pos x="connsiteX1" y="connsiteY1"/>
                  </a:cxn>
                </a:cxnLst>
                <a:rect l="l" t="t" r="r" b="b"/>
                <a:pathLst>
                  <a:path w="78377" h="52251">
                    <a:moveTo>
                      <a:pt x="78377" y="52251"/>
                    </a:moveTo>
                    <a:lnTo>
                      <a:pt x="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88" name="Freihandform 125">
                <a:extLst>
                  <a:ext uri="{FF2B5EF4-FFF2-40B4-BE49-F238E27FC236}">
                    <a16:creationId xmlns:a16="http://schemas.microsoft.com/office/drawing/2014/main" id="{94C8CB7E-1AB3-42EB-8ED0-2C7924082EC7}"/>
                  </a:ext>
                </a:extLst>
              </p:cNvPr>
              <p:cNvSpPr/>
              <p:nvPr/>
            </p:nvSpPr>
            <p:spPr>
              <a:xfrm>
                <a:off x="7680960" y="3013166"/>
                <a:ext cx="78377" cy="17417"/>
              </a:xfrm>
              <a:custGeom>
                <a:avLst/>
                <a:gdLst>
                  <a:gd name="connsiteX0" fmla="*/ 78377 w 78377"/>
                  <a:gd name="connsiteY0" fmla="*/ 17417 h 17417"/>
                  <a:gd name="connsiteX1" fmla="*/ 0 w 78377"/>
                  <a:gd name="connsiteY1" fmla="*/ 0 h 17417"/>
                </a:gdLst>
                <a:ahLst/>
                <a:cxnLst>
                  <a:cxn ang="0">
                    <a:pos x="connsiteX0" y="connsiteY0"/>
                  </a:cxn>
                  <a:cxn ang="0">
                    <a:pos x="connsiteX1" y="connsiteY1"/>
                  </a:cxn>
                </a:cxnLst>
                <a:rect l="l" t="t" r="r" b="b"/>
                <a:pathLst>
                  <a:path w="78377" h="17417">
                    <a:moveTo>
                      <a:pt x="78377" y="17417"/>
                    </a:moveTo>
                    <a:lnTo>
                      <a:pt x="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89" name="Freihandform 126">
                <a:extLst>
                  <a:ext uri="{FF2B5EF4-FFF2-40B4-BE49-F238E27FC236}">
                    <a16:creationId xmlns:a16="http://schemas.microsoft.com/office/drawing/2014/main" id="{757757C7-EAA2-451B-AAB5-6C74D57FAEBC}"/>
                  </a:ext>
                </a:extLst>
              </p:cNvPr>
              <p:cNvSpPr/>
              <p:nvPr/>
            </p:nvSpPr>
            <p:spPr>
              <a:xfrm>
                <a:off x="7646126" y="3178629"/>
                <a:ext cx="60960" cy="17417"/>
              </a:xfrm>
              <a:custGeom>
                <a:avLst/>
                <a:gdLst>
                  <a:gd name="connsiteX0" fmla="*/ 60960 w 60960"/>
                  <a:gd name="connsiteY0" fmla="*/ 17417 h 17417"/>
                  <a:gd name="connsiteX1" fmla="*/ 0 w 60960"/>
                  <a:gd name="connsiteY1" fmla="*/ 0 h 17417"/>
                </a:gdLst>
                <a:ahLst/>
                <a:cxnLst>
                  <a:cxn ang="0">
                    <a:pos x="connsiteX0" y="connsiteY0"/>
                  </a:cxn>
                  <a:cxn ang="0">
                    <a:pos x="connsiteX1" y="connsiteY1"/>
                  </a:cxn>
                </a:cxnLst>
                <a:rect l="l" t="t" r="r" b="b"/>
                <a:pathLst>
                  <a:path w="60960" h="17417">
                    <a:moveTo>
                      <a:pt x="60960" y="17417"/>
                    </a:moveTo>
                    <a:lnTo>
                      <a:pt x="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grpSp>
        <p:grpSp>
          <p:nvGrpSpPr>
            <p:cNvPr id="46" name="Gruppieren 45">
              <a:extLst>
                <a:ext uri="{FF2B5EF4-FFF2-40B4-BE49-F238E27FC236}">
                  <a16:creationId xmlns:a16="http://schemas.microsoft.com/office/drawing/2014/main" id="{C693A155-EB61-43C5-82F0-5EA99D194077}"/>
                </a:ext>
              </a:extLst>
            </p:cNvPr>
            <p:cNvGrpSpPr/>
            <p:nvPr/>
          </p:nvGrpSpPr>
          <p:grpSpPr>
            <a:xfrm>
              <a:off x="5778547" y="2404984"/>
              <a:ext cx="999171" cy="293421"/>
              <a:chOff x="4712126" y="2132574"/>
              <a:chExt cx="971550" cy="319224"/>
            </a:xfrm>
          </p:grpSpPr>
          <p:sp>
            <p:nvSpPr>
              <p:cNvPr id="50" name="Freihandform 148">
                <a:extLst>
                  <a:ext uri="{FF2B5EF4-FFF2-40B4-BE49-F238E27FC236}">
                    <a16:creationId xmlns:a16="http://schemas.microsoft.com/office/drawing/2014/main" id="{CCF4706A-9295-4CFF-9634-3B97D4026CE7}"/>
                  </a:ext>
                </a:extLst>
              </p:cNvPr>
              <p:cNvSpPr/>
              <p:nvPr/>
            </p:nvSpPr>
            <p:spPr>
              <a:xfrm>
                <a:off x="4712126" y="2132574"/>
                <a:ext cx="971550" cy="295276"/>
              </a:xfrm>
              <a:custGeom>
                <a:avLst/>
                <a:gdLst>
                  <a:gd name="connsiteX0" fmla="*/ 971550 w 971550"/>
                  <a:gd name="connsiteY0" fmla="*/ 295275 h 295275"/>
                  <a:gd name="connsiteX1" fmla="*/ 800100 w 971550"/>
                  <a:gd name="connsiteY1" fmla="*/ 200025 h 295275"/>
                  <a:gd name="connsiteX2" fmla="*/ 533400 w 971550"/>
                  <a:gd name="connsiteY2" fmla="*/ 85725 h 295275"/>
                  <a:gd name="connsiteX3" fmla="*/ 285750 w 971550"/>
                  <a:gd name="connsiteY3" fmla="*/ 28575 h 295275"/>
                  <a:gd name="connsiteX4" fmla="*/ 0 w 971550"/>
                  <a:gd name="connsiteY4" fmla="*/ 0 h 2952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1550" h="295275">
                    <a:moveTo>
                      <a:pt x="971550" y="295275"/>
                    </a:moveTo>
                    <a:cubicBezTo>
                      <a:pt x="922337" y="265112"/>
                      <a:pt x="873125" y="234950"/>
                      <a:pt x="800100" y="200025"/>
                    </a:cubicBezTo>
                    <a:cubicBezTo>
                      <a:pt x="727075" y="165100"/>
                      <a:pt x="619125" y="114300"/>
                      <a:pt x="533400" y="85725"/>
                    </a:cubicBezTo>
                    <a:cubicBezTo>
                      <a:pt x="447675" y="57150"/>
                      <a:pt x="374650" y="42863"/>
                      <a:pt x="285750" y="28575"/>
                    </a:cubicBezTo>
                    <a:cubicBezTo>
                      <a:pt x="196850" y="14287"/>
                      <a:pt x="98425" y="7143"/>
                      <a:pt x="0" y="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51" name="Freihandform 149">
                <a:extLst>
                  <a:ext uri="{FF2B5EF4-FFF2-40B4-BE49-F238E27FC236}">
                    <a16:creationId xmlns:a16="http://schemas.microsoft.com/office/drawing/2014/main" id="{B81A6BF8-FA6A-424C-B095-D2A9928ACA2C}"/>
                  </a:ext>
                </a:extLst>
              </p:cNvPr>
              <p:cNvSpPr/>
              <p:nvPr/>
            </p:nvSpPr>
            <p:spPr>
              <a:xfrm>
                <a:off x="4732774" y="2140299"/>
                <a:ext cx="15072" cy="75363"/>
              </a:xfrm>
              <a:custGeom>
                <a:avLst/>
                <a:gdLst>
                  <a:gd name="connsiteX0" fmla="*/ 15072 w 15072"/>
                  <a:gd name="connsiteY0" fmla="*/ 0 h 75363"/>
                  <a:gd name="connsiteX1" fmla="*/ 0 w 15072"/>
                  <a:gd name="connsiteY1" fmla="*/ 75363 h 75363"/>
                </a:gdLst>
                <a:ahLst/>
                <a:cxnLst>
                  <a:cxn ang="0">
                    <a:pos x="connsiteX0" y="connsiteY0"/>
                  </a:cxn>
                  <a:cxn ang="0">
                    <a:pos x="connsiteX1" y="connsiteY1"/>
                  </a:cxn>
                </a:cxnLst>
                <a:rect l="l" t="t" r="r" b="b"/>
                <a:pathLst>
                  <a:path w="15072" h="75363">
                    <a:moveTo>
                      <a:pt x="15072" y="0"/>
                    </a:moveTo>
                    <a:cubicBezTo>
                      <a:pt x="9211" y="26796"/>
                      <a:pt x="3350" y="53592"/>
                      <a:pt x="0" y="75363"/>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52" name="Freihandform 151">
                <a:extLst>
                  <a:ext uri="{FF2B5EF4-FFF2-40B4-BE49-F238E27FC236}">
                    <a16:creationId xmlns:a16="http://schemas.microsoft.com/office/drawing/2014/main" id="{A2579F27-9F15-49CC-AEDA-542662F101CC}"/>
                  </a:ext>
                </a:extLst>
              </p:cNvPr>
              <p:cNvSpPr/>
              <p:nvPr/>
            </p:nvSpPr>
            <p:spPr>
              <a:xfrm>
                <a:off x="4858378" y="2140299"/>
                <a:ext cx="30145" cy="95459"/>
              </a:xfrm>
              <a:custGeom>
                <a:avLst/>
                <a:gdLst>
                  <a:gd name="connsiteX0" fmla="*/ 30145 w 30145"/>
                  <a:gd name="connsiteY0" fmla="*/ 0 h 95459"/>
                  <a:gd name="connsiteX1" fmla="*/ 0 w 30145"/>
                  <a:gd name="connsiteY1" fmla="*/ 95459 h 95459"/>
                </a:gdLst>
                <a:ahLst/>
                <a:cxnLst>
                  <a:cxn ang="0">
                    <a:pos x="connsiteX0" y="connsiteY0"/>
                  </a:cxn>
                  <a:cxn ang="0">
                    <a:pos x="connsiteX1" y="connsiteY1"/>
                  </a:cxn>
                </a:cxnLst>
                <a:rect l="l" t="t" r="r" b="b"/>
                <a:pathLst>
                  <a:path w="30145" h="95459">
                    <a:moveTo>
                      <a:pt x="30145" y="0"/>
                    </a:moveTo>
                    <a:lnTo>
                      <a:pt x="0" y="95459"/>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53" name="Freihandform 153">
                <a:extLst>
                  <a:ext uri="{FF2B5EF4-FFF2-40B4-BE49-F238E27FC236}">
                    <a16:creationId xmlns:a16="http://schemas.microsoft.com/office/drawing/2014/main" id="{4A1DD949-ACAC-410F-9FB6-CB374962335D}"/>
                  </a:ext>
                </a:extLst>
              </p:cNvPr>
              <p:cNvSpPr/>
              <p:nvPr/>
            </p:nvSpPr>
            <p:spPr>
              <a:xfrm>
                <a:off x="5019152" y="2160396"/>
                <a:ext cx="25121" cy="95459"/>
              </a:xfrm>
              <a:custGeom>
                <a:avLst/>
                <a:gdLst>
                  <a:gd name="connsiteX0" fmla="*/ 25121 w 25121"/>
                  <a:gd name="connsiteY0" fmla="*/ 0 h 95459"/>
                  <a:gd name="connsiteX1" fmla="*/ 0 w 25121"/>
                  <a:gd name="connsiteY1" fmla="*/ 95459 h 95459"/>
                </a:gdLst>
                <a:ahLst/>
                <a:cxnLst>
                  <a:cxn ang="0">
                    <a:pos x="connsiteX0" y="connsiteY0"/>
                  </a:cxn>
                  <a:cxn ang="0">
                    <a:pos x="connsiteX1" y="connsiteY1"/>
                  </a:cxn>
                </a:cxnLst>
                <a:rect l="l" t="t" r="r" b="b"/>
                <a:pathLst>
                  <a:path w="25121" h="95459">
                    <a:moveTo>
                      <a:pt x="25121" y="0"/>
                    </a:moveTo>
                    <a:lnTo>
                      <a:pt x="0" y="95459"/>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54" name="Freihandform 158">
                <a:extLst>
                  <a:ext uri="{FF2B5EF4-FFF2-40B4-BE49-F238E27FC236}">
                    <a16:creationId xmlns:a16="http://schemas.microsoft.com/office/drawing/2014/main" id="{1D98C3EE-21C4-4175-A84F-E11C43A0078C}"/>
                  </a:ext>
                </a:extLst>
              </p:cNvPr>
              <p:cNvSpPr/>
              <p:nvPr/>
            </p:nvSpPr>
            <p:spPr>
              <a:xfrm>
                <a:off x="5426110" y="2306097"/>
                <a:ext cx="25121" cy="75362"/>
              </a:xfrm>
              <a:custGeom>
                <a:avLst/>
                <a:gdLst>
                  <a:gd name="connsiteX0" fmla="*/ 25121 w 25121"/>
                  <a:gd name="connsiteY0" fmla="*/ 0 h 75362"/>
                  <a:gd name="connsiteX1" fmla="*/ 0 w 25121"/>
                  <a:gd name="connsiteY1" fmla="*/ 75362 h 75362"/>
                </a:gdLst>
                <a:ahLst/>
                <a:cxnLst>
                  <a:cxn ang="0">
                    <a:pos x="connsiteX0" y="connsiteY0"/>
                  </a:cxn>
                  <a:cxn ang="0">
                    <a:pos x="connsiteX1" y="connsiteY1"/>
                  </a:cxn>
                </a:cxnLst>
                <a:rect l="l" t="t" r="r" b="b"/>
                <a:pathLst>
                  <a:path w="25121" h="75362">
                    <a:moveTo>
                      <a:pt x="25121" y="0"/>
                    </a:moveTo>
                    <a:lnTo>
                      <a:pt x="0" y="75362"/>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55" name="Freihandform 162">
                <a:extLst>
                  <a:ext uri="{FF2B5EF4-FFF2-40B4-BE49-F238E27FC236}">
                    <a16:creationId xmlns:a16="http://schemas.microsoft.com/office/drawing/2014/main" id="{403FB345-FA79-48EB-AE44-48C1BFF7768C}"/>
                  </a:ext>
                </a:extLst>
              </p:cNvPr>
              <p:cNvSpPr/>
              <p:nvPr/>
            </p:nvSpPr>
            <p:spPr>
              <a:xfrm>
                <a:off x="5571811" y="2381459"/>
                <a:ext cx="25121" cy="70339"/>
              </a:xfrm>
              <a:custGeom>
                <a:avLst/>
                <a:gdLst>
                  <a:gd name="connsiteX0" fmla="*/ 25121 w 25121"/>
                  <a:gd name="connsiteY0" fmla="*/ 0 h 70339"/>
                  <a:gd name="connsiteX1" fmla="*/ 0 w 25121"/>
                  <a:gd name="connsiteY1" fmla="*/ 70339 h 70339"/>
                </a:gdLst>
                <a:ahLst/>
                <a:cxnLst>
                  <a:cxn ang="0">
                    <a:pos x="connsiteX0" y="connsiteY0"/>
                  </a:cxn>
                  <a:cxn ang="0">
                    <a:pos x="connsiteX1" y="connsiteY1"/>
                  </a:cxn>
                </a:cxnLst>
                <a:rect l="l" t="t" r="r" b="b"/>
                <a:pathLst>
                  <a:path w="25121" h="70339">
                    <a:moveTo>
                      <a:pt x="25121" y="0"/>
                    </a:moveTo>
                    <a:lnTo>
                      <a:pt x="0" y="70339"/>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56" name="Freihandform 164">
                <a:extLst>
                  <a:ext uri="{FF2B5EF4-FFF2-40B4-BE49-F238E27FC236}">
                    <a16:creationId xmlns:a16="http://schemas.microsoft.com/office/drawing/2014/main" id="{3840D809-A09E-439E-96EC-74E32255C7C7}"/>
                  </a:ext>
                </a:extLst>
              </p:cNvPr>
              <p:cNvSpPr/>
              <p:nvPr/>
            </p:nvSpPr>
            <p:spPr>
              <a:xfrm>
                <a:off x="5149780" y="2195565"/>
                <a:ext cx="35169" cy="90435"/>
              </a:xfrm>
              <a:custGeom>
                <a:avLst/>
                <a:gdLst>
                  <a:gd name="connsiteX0" fmla="*/ 35169 w 35169"/>
                  <a:gd name="connsiteY0" fmla="*/ 0 h 90435"/>
                  <a:gd name="connsiteX1" fmla="*/ 0 w 35169"/>
                  <a:gd name="connsiteY1" fmla="*/ 90435 h 90435"/>
                </a:gdLst>
                <a:ahLst/>
                <a:cxnLst>
                  <a:cxn ang="0">
                    <a:pos x="connsiteX0" y="connsiteY0"/>
                  </a:cxn>
                  <a:cxn ang="0">
                    <a:pos x="connsiteX1" y="connsiteY1"/>
                  </a:cxn>
                </a:cxnLst>
                <a:rect l="l" t="t" r="r" b="b"/>
                <a:pathLst>
                  <a:path w="35169" h="90435">
                    <a:moveTo>
                      <a:pt x="35169" y="0"/>
                    </a:moveTo>
                    <a:lnTo>
                      <a:pt x="0" y="90435"/>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57" name="Freihandform 165">
                <a:extLst>
                  <a:ext uri="{FF2B5EF4-FFF2-40B4-BE49-F238E27FC236}">
                    <a16:creationId xmlns:a16="http://schemas.microsoft.com/office/drawing/2014/main" id="{BCCEF5F4-3574-4292-B19E-C7D08791D7C5}"/>
                  </a:ext>
                </a:extLst>
              </p:cNvPr>
              <p:cNvSpPr/>
              <p:nvPr/>
            </p:nvSpPr>
            <p:spPr>
              <a:xfrm>
                <a:off x="5295481" y="2245807"/>
                <a:ext cx="25121" cy="75362"/>
              </a:xfrm>
              <a:custGeom>
                <a:avLst/>
                <a:gdLst>
                  <a:gd name="connsiteX0" fmla="*/ 25121 w 25121"/>
                  <a:gd name="connsiteY0" fmla="*/ 0 h 75362"/>
                  <a:gd name="connsiteX1" fmla="*/ 0 w 25121"/>
                  <a:gd name="connsiteY1" fmla="*/ 75362 h 75362"/>
                </a:gdLst>
                <a:ahLst/>
                <a:cxnLst>
                  <a:cxn ang="0">
                    <a:pos x="connsiteX0" y="connsiteY0"/>
                  </a:cxn>
                  <a:cxn ang="0">
                    <a:pos x="connsiteX1" y="connsiteY1"/>
                  </a:cxn>
                </a:cxnLst>
                <a:rect l="l" t="t" r="r" b="b"/>
                <a:pathLst>
                  <a:path w="25121" h="75362">
                    <a:moveTo>
                      <a:pt x="25121" y="0"/>
                    </a:moveTo>
                    <a:cubicBezTo>
                      <a:pt x="21352" y="12979"/>
                      <a:pt x="17584" y="25958"/>
                      <a:pt x="0" y="75362"/>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grpSp>
        <p:grpSp>
          <p:nvGrpSpPr>
            <p:cNvPr id="47" name="Gruppieren 46">
              <a:extLst>
                <a:ext uri="{FF2B5EF4-FFF2-40B4-BE49-F238E27FC236}">
                  <a16:creationId xmlns:a16="http://schemas.microsoft.com/office/drawing/2014/main" id="{482FCEF0-F8A6-4BAB-ACA8-9030E5B31827}"/>
                </a:ext>
              </a:extLst>
            </p:cNvPr>
            <p:cNvGrpSpPr/>
            <p:nvPr/>
          </p:nvGrpSpPr>
          <p:grpSpPr>
            <a:xfrm rot="1192401">
              <a:off x="6721943" y="1985856"/>
              <a:ext cx="1287701" cy="1282707"/>
              <a:chOff x="4247524" y="2859315"/>
              <a:chExt cx="3309257" cy="2452912"/>
            </a:xfrm>
          </p:grpSpPr>
          <p:sp>
            <p:nvSpPr>
              <p:cNvPr id="48" name="Ellipse 47">
                <a:extLst>
                  <a:ext uri="{FF2B5EF4-FFF2-40B4-BE49-F238E27FC236}">
                    <a16:creationId xmlns:a16="http://schemas.microsoft.com/office/drawing/2014/main" id="{E8707116-A623-46B7-B458-F456F422E6E7}"/>
                  </a:ext>
                </a:extLst>
              </p:cNvPr>
              <p:cNvSpPr/>
              <p:nvPr/>
            </p:nvSpPr>
            <p:spPr>
              <a:xfrm>
                <a:off x="4247524" y="2859315"/>
                <a:ext cx="3309257" cy="2452912"/>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49" name="Textfeld 48">
                <a:extLst>
                  <a:ext uri="{FF2B5EF4-FFF2-40B4-BE49-F238E27FC236}">
                    <a16:creationId xmlns:a16="http://schemas.microsoft.com/office/drawing/2014/main" id="{FBA77DDC-B0B5-41C0-A9AE-8EA4880C8130}"/>
                  </a:ext>
                </a:extLst>
              </p:cNvPr>
              <p:cNvSpPr txBox="1"/>
              <p:nvPr/>
            </p:nvSpPr>
            <p:spPr>
              <a:xfrm>
                <a:off x="4345232" y="3353388"/>
                <a:ext cx="2834372" cy="1249319"/>
              </a:xfrm>
              <a:prstGeom prst="rect">
                <a:avLst/>
              </a:prstGeom>
              <a:noFill/>
              <a:ln>
                <a:solidFill>
                  <a:schemeClr val="accent1">
                    <a:lumMod val="60000"/>
                    <a:lumOff val="40000"/>
                  </a:schemeClr>
                </a:solidFill>
              </a:ln>
            </p:spPr>
            <p:txBody>
              <a:bodyPr wrap="none" rtlCol="0">
                <a:spAutoFit/>
              </a:bodyPr>
              <a:lstStyle/>
              <a:p>
                <a:pPr algn="ctr"/>
                <a:r>
                  <a:rPr lang="de-DE" sz="2400" b="1" dirty="0"/>
                  <a:t>Cas9</a:t>
                </a:r>
              </a:p>
            </p:txBody>
          </p:sp>
        </p:grpSp>
      </p:grpSp>
      <p:grpSp>
        <p:nvGrpSpPr>
          <p:cNvPr id="101" name="Gruppieren 100">
            <a:extLst>
              <a:ext uri="{FF2B5EF4-FFF2-40B4-BE49-F238E27FC236}">
                <a16:creationId xmlns:a16="http://schemas.microsoft.com/office/drawing/2014/main" id="{B37DA58D-813A-41D8-BFC2-BA268B87E821}"/>
              </a:ext>
            </a:extLst>
          </p:cNvPr>
          <p:cNvGrpSpPr/>
          <p:nvPr/>
        </p:nvGrpSpPr>
        <p:grpSpPr>
          <a:xfrm>
            <a:off x="3064881" y="3310581"/>
            <a:ext cx="3650105" cy="1862512"/>
            <a:chOff x="3064881" y="3310581"/>
            <a:chExt cx="3650105" cy="1862512"/>
          </a:xfrm>
        </p:grpSpPr>
        <p:sp>
          <p:nvSpPr>
            <p:cNvPr id="27" name="Ellipse 26">
              <a:extLst>
                <a:ext uri="{FF2B5EF4-FFF2-40B4-BE49-F238E27FC236}">
                  <a16:creationId xmlns:a16="http://schemas.microsoft.com/office/drawing/2014/main" id="{236392CE-5CFC-4A3B-AEF5-75D04D6327E6}"/>
                </a:ext>
              </a:extLst>
            </p:cNvPr>
            <p:cNvSpPr/>
            <p:nvPr/>
          </p:nvSpPr>
          <p:spPr>
            <a:xfrm>
              <a:off x="3064881" y="3310581"/>
              <a:ext cx="536915" cy="536915"/>
            </a:xfrm>
            <a:prstGeom prst="ellipse">
              <a:avLst/>
            </a:prstGeom>
            <a:solidFill>
              <a:schemeClr val="bg1"/>
            </a:solidFill>
            <a:ln>
              <a:solidFill>
                <a:schemeClr val="tx1">
                  <a:lumMod val="65000"/>
                  <a:lumOff val="3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rPr>
                <a:t>2</a:t>
              </a:r>
            </a:p>
          </p:txBody>
        </p:sp>
        <p:grpSp>
          <p:nvGrpSpPr>
            <p:cNvPr id="99" name="Gruppieren 98">
              <a:extLst>
                <a:ext uri="{FF2B5EF4-FFF2-40B4-BE49-F238E27FC236}">
                  <a16:creationId xmlns:a16="http://schemas.microsoft.com/office/drawing/2014/main" id="{BF17654C-D765-443D-BF34-C0FFD4A0558F}"/>
                </a:ext>
              </a:extLst>
            </p:cNvPr>
            <p:cNvGrpSpPr/>
            <p:nvPr/>
          </p:nvGrpSpPr>
          <p:grpSpPr>
            <a:xfrm>
              <a:off x="3145817" y="5016893"/>
              <a:ext cx="3569169" cy="156200"/>
              <a:chOff x="3145817" y="5016893"/>
              <a:chExt cx="3569169" cy="156200"/>
            </a:xfrm>
          </p:grpSpPr>
          <p:cxnSp>
            <p:nvCxnSpPr>
              <p:cNvPr id="6" name="Gerader Verbinder 5">
                <a:extLst>
                  <a:ext uri="{FF2B5EF4-FFF2-40B4-BE49-F238E27FC236}">
                    <a16:creationId xmlns:a16="http://schemas.microsoft.com/office/drawing/2014/main" id="{7BA54ABB-C6D8-403B-9193-F18A4F73F216}"/>
                  </a:ext>
                </a:extLst>
              </p:cNvPr>
              <p:cNvCxnSpPr>
                <a:cxnSpLocks/>
              </p:cNvCxnSpPr>
              <p:nvPr/>
            </p:nvCxnSpPr>
            <p:spPr>
              <a:xfrm>
                <a:off x="3145817" y="5020511"/>
                <a:ext cx="3569169" cy="0"/>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30" name="Gerader Verbinder 29">
                <a:extLst>
                  <a:ext uri="{FF2B5EF4-FFF2-40B4-BE49-F238E27FC236}">
                    <a16:creationId xmlns:a16="http://schemas.microsoft.com/office/drawing/2014/main" id="{66F574FC-1C81-4D09-AFF2-3BBF3FA28006}"/>
                  </a:ext>
                </a:extLst>
              </p:cNvPr>
              <p:cNvCxnSpPr>
                <a:cxnSpLocks/>
              </p:cNvCxnSpPr>
              <p:nvPr/>
            </p:nvCxnSpPr>
            <p:spPr>
              <a:xfrm>
                <a:off x="3145817" y="5173093"/>
                <a:ext cx="3569169" cy="0"/>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90" name="Gerader Verbinder 89">
                <a:extLst>
                  <a:ext uri="{FF2B5EF4-FFF2-40B4-BE49-F238E27FC236}">
                    <a16:creationId xmlns:a16="http://schemas.microsoft.com/office/drawing/2014/main" id="{AE80B6FB-63CD-4EF8-9A21-8B1943FED5CB}"/>
                  </a:ext>
                </a:extLst>
              </p:cNvPr>
              <p:cNvCxnSpPr>
                <a:cxnSpLocks/>
              </p:cNvCxnSpPr>
              <p:nvPr/>
            </p:nvCxnSpPr>
            <p:spPr>
              <a:xfrm>
                <a:off x="5588950" y="5016893"/>
                <a:ext cx="282198" cy="0"/>
              </a:xfrm>
              <a:prstGeom prst="lin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cxnSp>
        </p:grpSp>
      </p:grpSp>
      <p:grpSp>
        <p:nvGrpSpPr>
          <p:cNvPr id="100" name="Gruppieren 99">
            <a:extLst>
              <a:ext uri="{FF2B5EF4-FFF2-40B4-BE49-F238E27FC236}">
                <a16:creationId xmlns:a16="http://schemas.microsoft.com/office/drawing/2014/main" id="{D33561A6-578D-42B7-B0F2-6A3806C1A69D}"/>
              </a:ext>
            </a:extLst>
          </p:cNvPr>
          <p:cNvGrpSpPr/>
          <p:nvPr/>
        </p:nvGrpSpPr>
        <p:grpSpPr>
          <a:xfrm>
            <a:off x="7650736" y="3310581"/>
            <a:ext cx="3665431" cy="1849982"/>
            <a:chOff x="7650736" y="3310581"/>
            <a:chExt cx="3665431" cy="1849982"/>
          </a:xfrm>
        </p:grpSpPr>
        <p:sp>
          <p:nvSpPr>
            <p:cNvPr id="28" name="Ellipse 27">
              <a:extLst>
                <a:ext uri="{FF2B5EF4-FFF2-40B4-BE49-F238E27FC236}">
                  <a16:creationId xmlns:a16="http://schemas.microsoft.com/office/drawing/2014/main" id="{8818B7D7-6A21-4CFB-828E-F7A0E5F453E5}"/>
                </a:ext>
              </a:extLst>
            </p:cNvPr>
            <p:cNvSpPr/>
            <p:nvPr/>
          </p:nvSpPr>
          <p:spPr>
            <a:xfrm>
              <a:off x="7650736" y="3310581"/>
              <a:ext cx="536915" cy="536915"/>
            </a:xfrm>
            <a:prstGeom prst="ellipse">
              <a:avLst/>
            </a:prstGeom>
            <a:solidFill>
              <a:schemeClr val="bg1"/>
            </a:solidFill>
            <a:ln>
              <a:solidFill>
                <a:schemeClr val="tx1">
                  <a:lumMod val="65000"/>
                  <a:lumOff val="3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rPr>
                <a:t>3</a:t>
              </a:r>
            </a:p>
          </p:txBody>
        </p:sp>
        <p:grpSp>
          <p:nvGrpSpPr>
            <p:cNvPr id="94" name="Gruppieren 93">
              <a:extLst>
                <a:ext uri="{FF2B5EF4-FFF2-40B4-BE49-F238E27FC236}">
                  <a16:creationId xmlns:a16="http://schemas.microsoft.com/office/drawing/2014/main" id="{96B3A555-B356-4F3D-8EC8-82C668DE864D}"/>
                </a:ext>
              </a:extLst>
            </p:cNvPr>
            <p:cNvGrpSpPr/>
            <p:nvPr/>
          </p:nvGrpSpPr>
          <p:grpSpPr>
            <a:xfrm>
              <a:off x="7665515" y="5008163"/>
              <a:ext cx="3650652" cy="152400"/>
              <a:chOff x="7665515" y="5008163"/>
              <a:chExt cx="3650652" cy="152400"/>
            </a:xfrm>
          </p:grpSpPr>
          <p:cxnSp>
            <p:nvCxnSpPr>
              <p:cNvPr id="32" name="Gerader Verbinder 31">
                <a:extLst>
                  <a:ext uri="{FF2B5EF4-FFF2-40B4-BE49-F238E27FC236}">
                    <a16:creationId xmlns:a16="http://schemas.microsoft.com/office/drawing/2014/main" id="{CF85EE47-E47A-4EC4-8428-FB57A8632374}"/>
                  </a:ext>
                </a:extLst>
              </p:cNvPr>
              <p:cNvCxnSpPr>
                <a:cxnSpLocks/>
              </p:cNvCxnSpPr>
              <p:nvPr/>
            </p:nvCxnSpPr>
            <p:spPr>
              <a:xfrm>
                <a:off x="7667018" y="5008163"/>
                <a:ext cx="2681930" cy="0"/>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36" name="Gerader Verbinder 35">
                <a:extLst>
                  <a:ext uri="{FF2B5EF4-FFF2-40B4-BE49-F238E27FC236}">
                    <a16:creationId xmlns:a16="http://schemas.microsoft.com/office/drawing/2014/main" id="{7BFE038F-A5D4-4388-AB34-8A37814CE6D4}"/>
                  </a:ext>
                </a:extLst>
              </p:cNvPr>
              <p:cNvCxnSpPr>
                <a:cxnSpLocks/>
              </p:cNvCxnSpPr>
              <p:nvPr/>
            </p:nvCxnSpPr>
            <p:spPr>
              <a:xfrm>
                <a:off x="7665515" y="5160563"/>
                <a:ext cx="2681930" cy="0"/>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37" name="Gerader Verbinder 36">
                <a:extLst>
                  <a:ext uri="{FF2B5EF4-FFF2-40B4-BE49-F238E27FC236}">
                    <a16:creationId xmlns:a16="http://schemas.microsoft.com/office/drawing/2014/main" id="{1173F64E-F039-48C5-852D-FAEE9AEFBBD9}"/>
                  </a:ext>
                </a:extLst>
              </p:cNvPr>
              <p:cNvCxnSpPr>
                <a:cxnSpLocks/>
              </p:cNvCxnSpPr>
              <p:nvPr/>
            </p:nvCxnSpPr>
            <p:spPr>
              <a:xfrm>
                <a:off x="10494683" y="5008163"/>
                <a:ext cx="813932" cy="0"/>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43" name="Gerader Verbinder 42">
                <a:extLst>
                  <a:ext uri="{FF2B5EF4-FFF2-40B4-BE49-F238E27FC236}">
                    <a16:creationId xmlns:a16="http://schemas.microsoft.com/office/drawing/2014/main" id="{5788A8CE-9FA1-440C-9012-5C25292635D8}"/>
                  </a:ext>
                </a:extLst>
              </p:cNvPr>
              <p:cNvCxnSpPr>
                <a:cxnSpLocks/>
              </p:cNvCxnSpPr>
              <p:nvPr/>
            </p:nvCxnSpPr>
            <p:spPr>
              <a:xfrm>
                <a:off x="10502235" y="5160563"/>
                <a:ext cx="813932" cy="0"/>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grpSp>
        <p:cxnSp>
          <p:nvCxnSpPr>
            <p:cNvPr id="98" name="Gerader Verbinder 97">
              <a:extLst>
                <a:ext uri="{FF2B5EF4-FFF2-40B4-BE49-F238E27FC236}">
                  <a16:creationId xmlns:a16="http://schemas.microsoft.com/office/drawing/2014/main" id="{F2805D86-DACF-408B-948E-477A0871ED42}"/>
                </a:ext>
              </a:extLst>
            </p:cNvPr>
            <p:cNvCxnSpPr>
              <a:cxnSpLocks/>
            </p:cNvCxnSpPr>
            <p:nvPr/>
          </p:nvCxnSpPr>
          <p:spPr>
            <a:xfrm>
              <a:off x="10072621" y="5008163"/>
              <a:ext cx="282198" cy="0"/>
            </a:xfrm>
            <a:prstGeom prst="lin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cxnSp>
      </p:grpSp>
    </p:spTree>
    <p:extLst>
      <p:ext uri="{BB962C8B-B14F-4D97-AF65-F5344CB8AC3E}">
        <p14:creationId xmlns:p14="http://schemas.microsoft.com/office/powerpoint/2010/main" val="3809005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fade">
                                      <p:cBhvr>
                                        <p:cTn id="7" dur="500"/>
                                        <p:tgtEl>
                                          <p:spTgt spid="9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5"/>
                                        </p:tgtEl>
                                        <p:attrNameLst>
                                          <p:attrName>style.visibility</p:attrName>
                                        </p:attrNameLst>
                                      </p:cBhvr>
                                      <p:to>
                                        <p:strVal val="visible"/>
                                      </p:to>
                                    </p:set>
                                    <p:animEffect transition="in" filter="fade">
                                      <p:cBhvr>
                                        <p:cTn id="12" dur="500"/>
                                        <p:tgtEl>
                                          <p:spTgt spid="9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1"/>
                                        </p:tgtEl>
                                        <p:attrNameLst>
                                          <p:attrName>style.visibility</p:attrName>
                                        </p:attrNameLst>
                                      </p:cBhvr>
                                      <p:to>
                                        <p:strVal val="visible"/>
                                      </p:to>
                                    </p:set>
                                    <p:animEffect transition="in" filter="fade">
                                      <p:cBhvr>
                                        <p:cTn id="17" dur="500"/>
                                        <p:tgtEl>
                                          <p:spTgt spid="101"/>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p:cTn id="22" dur="500" fill="hold"/>
                                        <p:tgtEl>
                                          <p:spTgt spid="44"/>
                                        </p:tgtEl>
                                        <p:attrNameLst>
                                          <p:attrName>ppt_w</p:attrName>
                                        </p:attrNameLst>
                                      </p:cBhvr>
                                      <p:tavLst>
                                        <p:tav tm="0">
                                          <p:val>
                                            <p:fltVal val="0"/>
                                          </p:val>
                                        </p:tav>
                                        <p:tav tm="100000">
                                          <p:val>
                                            <p:strVal val="#ppt_w"/>
                                          </p:val>
                                        </p:tav>
                                      </p:tavLst>
                                    </p:anim>
                                    <p:anim calcmode="lin" valueType="num">
                                      <p:cBhvr>
                                        <p:cTn id="23" dur="500" fill="hold"/>
                                        <p:tgtEl>
                                          <p:spTgt spid="44"/>
                                        </p:tgtEl>
                                        <p:attrNameLst>
                                          <p:attrName>ppt_h</p:attrName>
                                        </p:attrNameLst>
                                      </p:cBhvr>
                                      <p:tavLst>
                                        <p:tav tm="0">
                                          <p:val>
                                            <p:fltVal val="0"/>
                                          </p:val>
                                        </p:tav>
                                        <p:tav tm="100000">
                                          <p:val>
                                            <p:strVal val="#ppt_h"/>
                                          </p:val>
                                        </p:tav>
                                      </p:tavLst>
                                    </p:anim>
                                    <p:animEffect transition="in" filter="fade">
                                      <p:cBhvr>
                                        <p:cTn id="24" dur="500"/>
                                        <p:tgtEl>
                                          <p:spTgt spid="4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00"/>
                                        </p:tgtEl>
                                        <p:attrNameLst>
                                          <p:attrName>style.visibility</p:attrName>
                                        </p:attrNameLst>
                                      </p:cBhvr>
                                      <p:to>
                                        <p:strVal val="visible"/>
                                      </p:to>
                                    </p:set>
                                    <p:animEffect transition="in" filter="fade">
                                      <p:cBhvr>
                                        <p:cTn id="29"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26986"/>
            <a:ext cx="10515600" cy="1325563"/>
          </a:xfrm>
        </p:spPr>
        <p:txBody>
          <a:bodyPr>
            <a:normAutofit/>
          </a:bodyPr>
          <a:lstStyle/>
          <a:p>
            <a:pPr algn="ctr"/>
            <a:r>
              <a:rPr lang="de-DE" sz="6000" b="1" dirty="0"/>
              <a:t>Anlagerung der </a:t>
            </a:r>
            <a:r>
              <a:rPr lang="de-DE" sz="6000" b="1" dirty="0" err="1"/>
              <a:t>guideRNA</a:t>
            </a:r>
            <a:r>
              <a:rPr lang="de-DE" sz="6000" b="1" dirty="0"/>
              <a:t> an Cas9</a:t>
            </a:r>
          </a:p>
        </p:txBody>
      </p:sp>
      <p:sp>
        <p:nvSpPr>
          <p:cNvPr id="75" name="Textfeld 74"/>
          <p:cNvSpPr txBox="1"/>
          <p:nvPr/>
        </p:nvSpPr>
        <p:spPr>
          <a:xfrm>
            <a:off x="2779628" y="3937378"/>
            <a:ext cx="1766830" cy="523220"/>
          </a:xfrm>
          <a:prstGeom prst="rect">
            <a:avLst/>
          </a:prstGeom>
          <a:noFill/>
        </p:spPr>
        <p:txBody>
          <a:bodyPr wrap="none" rtlCol="0">
            <a:spAutoFit/>
          </a:bodyPr>
          <a:lstStyle/>
          <a:p>
            <a:r>
              <a:rPr lang="de-DE" sz="2800" dirty="0" err="1"/>
              <a:t>guide</a:t>
            </a:r>
            <a:r>
              <a:rPr lang="de-DE" sz="2800" dirty="0"/>
              <a:t> RNA</a:t>
            </a:r>
          </a:p>
        </p:txBody>
      </p:sp>
      <p:grpSp>
        <p:nvGrpSpPr>
          <p:cNvPr id="105" name="Gruppieren 104"/>
          <p:cNvGrpSpPr/>
          <p:nvPr/>
        </p:nvGrpSpPr>
        <p:grpSpPr>
          <a:xfrm rot="900597">
            <a:off x="6829648" y="2188167"/>
            <a:ext cx="759512" cy="2841288"/>
            <a:chOff x="6999433" y="1858059"/>
            <a:chExt cx="1051478" cy="2931655"/>
          </a:xfrm>
        </p:grpSpPr>
        <p:sp>
          <p:nvSpPr>
            <p:cNvPr id="125" name="Freihandform 124"/>
            <p:cNvSpPr/>
            <p:nvPr/>
          </p:nvSpPr>
          <p:spPr>
            <a:xfrm>
              <a:off x="6999433" y="1858059"/>
              <a:ext cx="1051478" cy="2931655"/>
            </a:xfrm>
            <a:custGeom>
              <a:avLst/>
              <a:gdLst>
                <a:gd name="connsiteX0" fmla="*/ 504453 w 1414614"/>
                <a:gd name="connsiteY0" fmla="*/ 1843084 h 2931655"/>
                <a:gd name="connsiteX1" fmla="*/ 518967 w 1414614"/>
                <a:gd name="connsiteY1" fmla="*/ 1378627 h 2931655"/>
                <a:gd name="connsiteX2" fmla="*/ 330281 w 1414614"/>
                <a:gd name="connsiteY2" fmla="*/ 1175427 h 2931655"/>
                <a:gd name="connsiteX3" fmla="*/ 39996 w 1414614"/>
                <a:gd name="connsiteY3" fmla="*/ 899655 h 2931655"/>
                <a:gd name="connsiteX4" fmla="*/ 39996 w 1414614"/>
                <a:gd name="connsiteY4" fmla="*/ 406170 h 2931655"/>
                <a:gd name="connsiteX5" fmla="*/ 388338 w 1414614"/>
                <a:gd name="connsiteY5" fmla="*/ 57827 h 2931655"/>
                <a:gd name="connsiteX6" fmla="*/ 1012453 w 1414614"/>
                <a:gd name="connsiteY6" fmla="*/ 28798 h 2931655"/>
                <a:gd name="connsiteX7" fmla="*/ 1389824 w 1414614"/>
                <a:gd name="connsiteY7" fmla="*/ 348112 h 2931655"/>
                <a:gd name="connsiteX8" fmla="*/ 1346281 w 1414614"/>
                <a:gd name="connsiteY8" fmla="*/ 812570 h 2931655"/>
                <a:gd name="connsiteX9" fmla="*/ 1085024 w 1414614"/>
                <a:gd name="connsiteY9" fmla="*/ 1102855 h 2931655"/>
                <a:gd name="connsiteX10" fmla="*/ 896338 w 1414614"/>
                <a:gd name="connsiteY10" fmla="*/ 1552798 h 2931655"/>
                <a:gd name="connsiteX11" fmla="*/ 823767 w 1414614"/>
                <a:gd name="connsiteY11" fmla="*/ 2467198 h 2931655"/>
                <a:gd name="connsiteX12" fmla="*/ 751196 w 1414614"/>
                <a:gd name="connsiteY12" fmla="*/ 2931655 h 293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14614" h="2931655">
                  <a:moveTo>
                    <a:pt x="504453" y="1843084"/>
                  </a:moveTo>
                  <a:cubicBezTo>
                    <a:pt x="526224" y="1666493"/>
                    <a:pt x="547996" y="1489903"/>
                    <a:pt x="518967" y="1378627"/>
                  </a:cubicBezTo>
                  <a:cubicBezTo>
                    <a:pt x="489938" y="1267351"/>
                    <a:pt x="410109" y="1255256"/>
                    <a:pt x="330281" y="1175427"/>
                  </a:cubicBezTo>
                  <a:cubicBezTo>
                    <a:pt x="250453" y="1095598"/>
                    <a:pt x="88377" y="1027864"/>
                    <a:pt x="39996" y="899655"/>
                  </a:cubicBezTo>
                  <a:cubicBezTo>
                    <a:pt x="-8385" y="771445"/>
                    <a:pt x="-18061" y="546475"/>
                    <a:pt x="39996" y="406170"/>
                  </a:cubicBezTo>
                  <a:cubicBezTo>
                    <a:pt x="98053" y="265865"/>
                    <a:pt x="226262" y="120722"/>
                    <a:pt x="388338" y="57827"/>
                  </a:cubicBezTo>
                  <a:cubicBezTo>
                    <a:pt x="550414" y="-5068"/>
                    <a:pt x="845539" y="-19583"/>
                    <a:pt x="1012453" y="28798"/>
                  </a:cubicBezTo>
                  <a:cubicBezTo>
                    <a:pt x="1179367" y="77179"/>
                    <a:pt x="1334186" y="217483"/>
                    <a:pt x="1389824" y="348112"/>
                  </a:cubicBezTo>
                  <a:cubicBezTo>
                    <a:pt x="1445462" y="478741"/>
                    <a:pt x="1397081" y="686779"/>
                    <a:pt x="1346281" y="812570"/>
                  </a:cubicBezTo>
                  <a:cubicBezTo>
                    <a:pt x="1295481" y="938361"/>
                    <a:pt x="1160014" y="979484"/>
                    <a:pt x="1085024" y="1102855"/>
                  </a:cubicBezTo>
                  <a:cubicBezTo>
                    <a:pt x="1010034" y="1226226"/>
                    <a:pt x="939881" y="1325408"/>
                    <a:pt x="896338" y="1552798"/>
                  </a:cubicBezTo>
                  <a:cubicBezTo>
                    <a:pt x="852795" y="1780188"/>
                    <a:pt x="847957" y="2237389"/>
                    <a:pt x="823767" y="2467198"/>
                  </a:cubicBezTo>
                  <a:cubicBezTo>
                    <a:pt x="799577" y="2697007"/>
                    <a:pt x="775386" y="2814331"/>
                    <a:pt x="751196" y="2931655"/>
                  </a:cubicBezTo>
                </a:path>
              </a:pathLst>
            </a:custGeom>
            <a:noFill/>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6" name="Freihandform 125"/>
            <p:cNvSpPr/>
            <p:nvPr/>
          </p:nvSpPr>
          <p:spPr>
            <a:xfrm>
              <a:off x="7393577" y="3378926"/>
              <a:ext cx="269966" cy="8708"/>
            </a:xfrm>
            <a:custGeom>
              <a:avLst/>
              <a:gdLst>
                <a:gd name="connsiteX0" fmla="*/ 0 w 269966"/>
                <a:gd name="connsiteY0" fmla="*/ 8708 h 8708"/>
                <a:gd name="connsiteX1" fmla="*/ 269966 w 269966"/>
                <a:gd name="connsiteY1" fmla="*/ 0 h 8708"/>
              </a:gdLst>
              <a:ahLst/>
              <a:cxnLst>
                <a:cxn ang="0">
                  <a:pos x="connsiteX0" y="connsiteY0"/>
                </a:cxn>
                <a:cxn ang="0">
                  <a:pos x="connsiteX1" y="connsiteY1"/>
                </a:cxn>
              </a:cxnLst>
              <a:rect l="l" t="t" r="r" b="b"/>
              <a:pathLst>
                <a:path w="269966" h="8708">
                  <a:moveTo>
                    <a:pt x="0" y="8708"/>
                  </a:moveTo>
                  <a:lnTo>
                    <a:pt x="269966"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7" name="Freihandform 126"/>
            <p:cNvSpPr/>
            <p:nvPr/>
          </p:nvSpPr>
          <p:spPr>
            <a:xfrm>
              <a:off x="7393577" y="3474720"/>
              <a:ext cx="269966" cy="0"/>
            </a:xfrm>
            <a:custGeom>
              <a:avLst/>
              <a:gdLst>
                <a:gd name="connsiteX0" fmla="*/ 0 w 269966"/>
                <a:gd name="connsiteY0" fmla="*/ 0 h 0"/>
                <a:gd name="connsiteX1" fmla="*/ 269966 w 269966"/>
                <a:gd name="connsiteY1" fmla="*/ 0 h 0"/>
              </a:gdLst>
              <a:ahLst/>
              <a:cxnLst>
                <a:cxn ang="0">
                  <a:pos x="connsiteX0" y="connsiteY0"/>
                </a:cxn>
                <a:cxn ang="0">
                  <a:pos x="connsiteX1" y="connsiteY1"/>
                </a:cxn>
              </a:cxnLst>
              <a:rect l="l" t="t" r="r" b="b"/>
              <a:pathLst>
                <a:path w="269966">
                  <a:moveTo>
                    <a:pt x="0" y="0"/>
                  </a:moveTo>
                  <a:lnTo>
                    <a:pt x="269966"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 name="Freihandform 127"/>
            <p:cNvSpPr/>
            <p:nvPr/>
          </p:nvSpPr>
          <p:spPr>
            <a:xfrm>
              <a:off x="7402286" y="3596640"/>
              <a:ext cx="243840" cy="17417"/>
            </a:xfrm>
            <a:custGeom>
              <a:avLst/>
              <a:gdLst>
                <a:gd name="connsiteX0" fmla="*/ 243840 w 243840"/>
                <a:gd name="connsiteY0" fmla="*/ 17417 h 17417"/>
                <a:gd name="connsiteX1" fmla="*/ 0 w 243840"/>
                <a:gd name="connsiteY1" fmla="*/ 0 h 17417"/>
              </a:gdLst>
              <a:ahLst/>
              <a:cxnLst>
                <a:cxn ang="0">
                  <a:pos x="connsiteX0" y="connsiteY0"/>
                </a:cxn>
                <a:cxn ang="0">
                  <a:pos x="connsiteX1" y="connsiteY1"/>
                </a:cxn>
              </a:cxnLst>
              <a:rect l="l" t="t" r="r" b="b"/>
              <a:pathLst>
                <a:path w="243840" h="17417">
                  <a:moveTo>
                    <a:pt x="243840" y="17417"/>
                  </a:move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9" name="Freihandform 128"/>
            <p:cNvSpPr/>
            <p:nvPr/>
          </p:nvSpPr>
          <p:spPr>
            <a:xfrm>
              <a:off x="7384869" y="3265714"/>
              <a:ext cx="322217" cy="8709"/>
            </a:xfrm>
            <a:custGeom>
              <a:avLst/>
              <a:gdLst>
                <a:gd name="connsiteX0" fmla="*/ 0 w 322217"/>
                <a:gd name="connsiteY0" fmla="*/ 0 h 8709"/>
                <a:gd name="connsiteX1" fmla="*/ 322217 w 322217"/>
                <a:gd name="connsiteY1" fmla="*/ 8709 h 8709"/>
              </a:gdLst>
              <a:ahLst/>
              <a:cxnLst>
                <a:cxn ang="0">
                  <a:pos x="connsiteX0" y="connsiteY0"/>
                </a:cxn>
                <a:cxn ang="0">
                  <a:pos x="connsiteX1" y="connsiteY1"/>
                </a:cxn>
              </a:cxnLst>
              <a:rect l="l" t="t" r="r" b="b"/>
              <a:pathLst>
                <a:path w="322217" h="8709">
                  <a:moveTo>
                    <a:pt x="0" y="0"/>
                  </a:moveTo>
                  <a:lnTo>
                    <a:pt x="322217" y="870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0" name="Freihandform 129"/>
            <p:cNvSpPr/>
            <p:nvPr/>
          </p:nvSpPr>
          <p:spPr>
            <a:xfrm>
              <a:off x="7506789" y="3753394"/>
              <a:ext cx="130628" cy="0"/>
            </a:xfrm>
            <a:custGeom>
              <a:avLst/>
              <a:gdLst>
                <a:gd name="connsiteX0" fmla="*/ 0 w 130628"/>
                <a:gd name="connsiteY0" fmla="*/ 0 h 0"/>
                <a:gd name="connsiteX1" fmla="*/ 130628 w 130628"/>
                <a:gd name="connsiteY1" fmla="*/ 0 h 0"/>
              </a:gdLst>
              <a:ahLst/>
              <a:cxnLst>
                <a:cxn ang="0">
                  <a:pos x="connsiteX0" y="connsiteY0"/>
                </a:cxn>
                <a:cxn ang="0">
                  <a:pos x="connsiteX1" y="connsiteY1"/>
                </a:cxn>
              </a:cxnLst>
              <a:rect l="l" t="t" r="r" b="b"/>
              <a:pathLst>
                <a:path w="130628">
                  <a:moveTo>
                    <a:pt x="0" y="0"/>
                  </a:moveTo>
                  <a:lnTo>
                    <a:pt x="130628"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1" name="Freihandform 130"/>
            <p:cNvSpPr/>
            <p:nvPr/>
          </p:nvSpPr>
          <p:spPr>
            <a:xfrm>
              <a:off x="7550331" y="3857897"/>
              <a:ext cx="87086" cy="0"/>
            </a:xfrm>
            <a:custGeom>
              <a:avLst/>
              <a:gdLst>
                <a:gd name="connsiteX0" fmla="*/ 0 w 87086"/>
                <a:gd name="connsiteY0" fmla="*/ 0 h 0"/>
                <a:gd name="connsiteX1" fmla="*/ 87086 w 87086"/>
                <a:gd name="connsiteY1" fmla="*/ 0 h 0"/>
              </a:gdLst>
              <a:ahLst/>
              <a:cxnLst>
                <a:cxn ang="0">
                  <a:pos x="connsiteX0" y="connsiteY0"/>
                </a:cxn>
                <a:cxn ang="0">
                  <a:pos x="connsiteX1" y="connsiteY1"/>
                </a:cxn>
              </a:cxnLst>
              <a:rect l="l" t="t" r="r" b="b"/>
              <a:pathLst>
                <a:path w="87086">
                  <a:moveTo>
                    <a:pt x="0" y="0"/>
                  </a:moveTo>
                  <a:lnTo>
                    <a:pt x="87086"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 name="Freihandform 131"/>
            <p:cNvSpPr/>
            <p:nvPr/>
          </p:nvSpPr>
          <p:spPr>
            <a:xfrm>
              <a:off x="7567749" y="4014651"/>
              <a:ext cx="69668" cy="8709"/>
            </a:xfrm>
            <a:custGeom>
              <a:avLst/>
              <a:gdLst>
                <a:gd name="connsiteX0" fmla="*/ 0 w 69668"/>
                <a:gd name="connsiteY0" fmla="*/ 8709 h 8709"/>
                <a:gd name="connsiteX1" fmla="*/ 69668 w 69668"/>
                <a:gd name="connsiteY1" fmla="*/ 0 h 8709"/>
              </a:gdLst>
              <a:ahLst/>
              <a:cxnLst>
                <a:cxn ang="0">
                  <a:pos x="connsiteX0" y="connsiteY0"/>
                </a:cxn>
                <a:cxn ang="0">
                  <a:pos x="connsiteX1" y="connsiteY1"/>
                </a:cxn>
              </a:cxnLst>
              <a:rect l="l" t="t" r="r" b="b"/>
              <a:pathLst>
                <a:path w="69668" h="8709">
                  <a:moveTo>
                    <a:pt x="0" y="8709"/>
                  </a:moveTo>
                  <a:lnTo>
                    <a:pt x="69668"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 name="Freihandform 132"/>
            <p:cNvSpPr/>
            <p:nvPr/>
          </p:nvSpPr>
          <p:spPr>
            <a:xfrm>
              <a:off x="7550331" y="4206240"/>
              <a:ext cx="60960" cy="8709"/>
            </a:xfrm>
            <a:custGeom>
              <a:avLst/>
              <a:gdLst>
                <a:gd name="connsiteX0" fmla="*/ 0 w 60960"/>
                <a:gd name="connsiteY0" fmla="*/ 8709 h 8709"/>
                <a:gd name="connsiteX1" fmla="*/ 60960 w 60960"/>
                <a:gd name="connsiteY1" fmla="*/ 0 h 8709"/>
              </a:gdLst>
              <a:ahLst/>
              <a:cxnLst>
                <a:cxn ang="0">
                  <a:pos x="connsiteX0" y="connsiteY0"/>
                </a:cxn>
                <a:cxn ang="0">
                  <a:pos x="connsiteX1" y="connsiteY1"/>
                </a:cxn>
              </a:cxnLst>
              <a:rect l="l" t="t" r="r" b="b"/>
              <a:pathLst>
                <a:path w="60960" h="8709">
                  <a:moveTo>
                    <a:pt x="0" y="8709"/>
                  </a:moveTo>
                  <a:lnTo>
                    <a:pt x="6096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4" name="Freihandform 133"/>
            <p:cNvSpPr/>
            <p:nvPr/>
          </p:nvSpPr>
          <p:spPr>
            <a:xfrm>
              <a:off x="7567749" y="4110446"/>
              <a:ext cx="60960" cy="8708"/>
            </a:xfrm>
            <a:custGeom>
              <a:avLst/>
              <a:gdLst>
                <a:gd name="connsiteX0" fmla="*/ 0 w 60960"/>
                <a:gd name="connsiteY0" fmla="*/ 8708 h 8708"/>
                <a:gd name="connsiteX1" fmla="*/ 60960 w 60960"/>
                <a:gd name="connsiteY1" fmla="*/ 0 h 8708"/>
              </a:gdLst>
              <a:ahLst/>
              <a:cxnLst>
                <a:cxn ang="0">
                  <a:pos x="connsiteX0" y="connsiteY0"/>
                </a:cxn>
                <a:cxn ang="0">
                  <a:pos x="connsiteX1" y="connsiteY1"/>
                </a:cxn>
              </a:cxnLst>
              <a:rect l="l" t="t" r="r" b="b"/>
              <a:pathLst>
                <a:path w="60960" h="8708">
                  <a:moveTo>
                    <a:pt x="0" y="8708"/>
                  </a:moveTo>
                  <a:lnTo>
                    <a:pt x="6096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5" name="Freihandform 134"/>
            <p:cNvSpPr/>
            <p:nvPr/>
          </p:nvSpPr>
          <p:spPr>
            <a:xfrm>
              <a:off x="7524206" y="4345577"/>
              <a:ext cx="87085" cy="0"/>
            </a:xfrm>
            <a:custGeom>
              <a:avLst/>
              <a:gdLst>
                <a:gd name="connsiteX0" fmla="*/ 0 w 87085"/>
                <a:gd name="connsiteY0" fmla="*/ 0 h 0"/>
                <a:gd name="connsiteX1" fmla="*/ 87085 w 87085"/>
                <a:gd name="connsiteY1" fmla="*/ 0 h 0"/>
              </a:gdLst>
              <a:ahLst/>
              <a:cxnLst>
                <a:cxn ang="0">
                  <a:pos x="connsiteX0" y="connsiteY0"/>
                </a:cxn>
                <a:cxn ang="0">
                  <a:pos x="connsiteX1" y="connsiteY1"/>
                </a:cxn>
              </a:cxnLst>
              <a:rect l="l" t="t" r="r" b="b"/>
              <a:pathLst>
                <a:path w="87085">
                  <a:moveTo>
                    <a:pt x="0" y="0"/>
                  </a:moveTo>
                  <a:lnTo>
                    <a:pt x="87085"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6" name="Freihandform 135"/>
            <p:cNvSpPr/>
            <p:nvPr/>
          </p:nvSpPr>
          <p:spPr>
            <a:xfrm>
              <a:off x="7489371" y="4467497"/>
              <a:ext cx="104503" cy="17417"/>
            </a:xfrm>
            <a:custGeom>
              <a:avLst/>
              <a:gdLst>
                <a:gd name="connsiteX0" fmla="*/ 0 w 104503"/>
                <a:gd name="connsiteY0" fmla="*/ 0 h 17417"/>
                <a:gd name="connsiteX1" fmla="*/ 104503 w 104503"/>
                <a:gd name="connsiteY1" fmla="*/ 17417 h 17417"/>
              </a:gdLst>
              <a:ahLst/>
              <a:cxnLst>
                <a:cxn ang="0">
                  <a:pos x="connsiteX0" y="connsiteY0"/>
                </a:cxn>
                <a:cxn ang="0">
                  <a:pos x="connsiteX1" y="connsiteY1"/>
                </a:cxn>
              </a:cxnLst>
              <a:rect l="l" t="t" r="r" b="b"/>
              <a:pathLst>
                <a:path w="104503" h="17417">
                  <a:moveTo>
                    <a:pt x="0" y="0"/>
                  </a:moveTo>
                  <a:lnTo>
                    <a:pt x="104503" y="1741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7" name="Freihandform 136"/>
            <p:cNvSpPr/>
            <p:nvPr/>
          </p:nvSpPr>
          <p:spPr>
            <a:xfrm>
              <a:off x="7437120" y="4589417"/>
              <a:ext cx="156754" cy="0"/>
            </a:xfrm>
            <a:custGeom>
              <a:avLst/>
              <a:gdLst>
                <a:gd name="connsiteX0" fmla="*/ 0 w 156754"/>
                <a:gd name="connsiteY0" fmla="*/ 0 h 0"/>
                <a:gd name="connsiteX1" fmla="*/ 156754 w 156754"/>
                <a:gd name="connsiteY1" fmla="*/ 0 h 0"/>
              </a:gdLst>
              <a:ahLst/>
              <a:cxnLst>
                <a:cxn ang="0">
                  <a:pos x="connsiteX0" y="connsiteY0"/>
                </a:cxn>
                <a:cxn ang="0">
                  <a:pos x="connsiteX1" y="connsiteY1"/>
                </a:cxn>
              </a:cxnLst>
              <a:rect l="l" t="t" r="r" b="b"/>
              <a:pathLst>
                <a:path w="156754">
                  <a:moveTo>
                    <a:pt x="0" y="0"/>
                  </a:moveTo>
                  <a:lnTo>
                    <a:pt x="156754"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8" name="Freihandform 137"/>
            <p:cNvSpPr/>
            <p:nvPr/>
          </p:nvSpPr>
          <p:spPr>
            <a:xfrm>
              <a:off x="7454537" y="4693920"/>
              <a:ext cx="130629" cy="0"/>
            </a:xfrm>
            <a:custGeom>
              <a:avLst/>
              <a:gdLst>
                <a:gd name="connsiteX0" fmla="*/ 0 w 130629"/>
                <a:gd name="connsiteY0" fmla="*/ 0 h 0"/>
                <a:gd name="connsiteX1" fmla="*/ 130629 w 130629"/>
                <a:gd name="connsiteY1" fmla="*/ 0 h 0"/>
              </a:gdLst>
              <a:ahLst/>
              <a:cxnLst>
                <a:cxn ang="0">
                  <a:pos x="connsiteX0" y="connsiteY0"/>
                </a:cxn>
                <a:cxn ang="0">
                  <a:pos x="connsiteX1" y="connsiteY1"/>
                </a:cxn>
              </a:cxnLst>
              <a:rect l="l" t="t" r="r" b="b"/>
              <a:pathLst>
                <a:path w="130629">
                  <a:moveTo>
                    <a:pt x="0" y="0"/>
                  </a:moveTo>
                  <a:lnTo>
                    <a:pt x="130629"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9" name="Freihandform 138"/>
            <p:cNvSpPr/>
            <p:nvPr/>
          </p:nvSpPr>
          <p:spPr>
            <a:xfrm>
              <a:off x="7358743" y="3135086"/>
              <a:ext cx="78377" cy="34834"/>
            </a:xfrm>
            <a:custGeom>
              <a:avLst/>
              <a:gdLst>
                <a:gd name="connsiteX0" fmla="*/ 0 w 78377"/>
                <a:gd name="connsiteY0" fmla="*/ 34834 h 34834"/>
                <a:gd name="connsiteX1" fmla="*/ 78377 w 78377"/>
                <a:gd name="connsiteY1" fmla="*/ 0 h 34834"/>
              </a:gdLst>
              <a:ahLst/>
              <a:cxnLst>
                <a:cxn ang="0">
                  <a:pos x="connsiteX0" y="connsiteY0"/>
                </a:cxn>
                <a:cxn ang="0">
                  <a:pos x="connsiteX1" y="connsiteY1"/>
                </a:cxn>
              </a:cxnLst>
              <a:rect l="l" t="t" r="r" b="b"/>
              <a:pathLst>
                <a:path w="78377" h="34834">
                  <a:moveTo>
                    <a:pt x="0" y="34834"/>
                  </a:moveTo>
                  <a:lnTo>
                    <a:pt x="78377"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0" name="Freihandform 139"/>
            <p:cNvSpPr/>
            <p:nvPr/>
          </p:nvSpPr>
          <p:spPr>
            <a:xfrm>
              <a:off x="7280366" y="3013166"/>
              <a:ext cx="69668" cy="43543"/>
            </a:xfrm>
            <a:custGeom>
              <a:avLst/>
              <a:gdLst>
                <a:gd name="connsiteX0" fmla="*/ 0 w 69668"/>
                <a:gd name="connsiteY0" fmla="*/ 43543 h 43543"/>
                <a:gd name="connsiteX1" fmla="*/ 69668 w 69668"/>
                <a:gd name="connsiteY1" fmla="*/ 0 h 43543"/>
              </a:gdLst>
              <a:ahLst/>
              <a:cxnLst>
                <a:cxn ang="0">
                  <a:pos x="connsiteX0" y="connsiteY0"/>
                </a:cxn>
                <a:cxn ang="0">
                  <a:pos x="connsiteX1" y="connsiteY1"/>
                </a:cxn>
              </a:cxnLst>
              <a:rect l="l" t="t" r="r" b="b"/>
              <a:pathLst>
                <a:path w="69668" h="43543">
                  <a:moveTo>
                    <a:pt x="0" y="43543"/>
                  </a:moveTo>
                  <a:lnTo>
                    <a:pt x="69668"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1" name="Freihandform 140"/>
            <p:cNvSpPr/>
            <p:nvPr/>
          </p:nvSpPr>
          <p:spPr>
            <a:xfrm>
              <a:off x="7167154" y="2899954"/>
              <a:ext cx="78377" cy="34835"/>
            </a:xfrm>
            <a:custGeom>
              <a:avLst/>
              <a:gdLst>
                <a:gd name="connsiteX0" fmla="*/ 0 w 78377"/>
                <a:gd name="connsiteY0" fmla="*/ 34835 h 34835"/>
                <a:gd name="connsiteX1" fmla="*/ 78377 w 78377"/>
                <a:gd name="connsiteY1" fmla="*/ 0 h 34835"/>
              </a:gdLst>
              <a:ahLst/>
              <a:cxnLst>
                <a:cxn ang="0">
                  <a:pos x="connsiteX0" y="connsiteY0"/>
                </a:cxn>
                <a:cxn ang="0">
                  <a:pos x="connsiteX1" y="connsiteY1"/>
                </a:cxn>
              </a:cxnLst>
              <a:rect l="l" t="t" r="r" b="b"/>
              <a:pathLst>
                <a:path w="78377" h="34835">
                  <a:moveTo>
                    <a:pt x="0" y="34835"/>
                  </a:moveTo>
                  <a:lnTo>
                    <a:pt x="78377"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2" name="Freihandform 141"/>
            <p:cNvSpPr/>
            <p:nvPr/>
          </p:nvSpPr>
          <p:spPr>
            <a:xfrm>
              <a:off x="7053943" y="2760617"/>
              <a:ext cx="104503" cy="43543"/>
            </a:xfrm>
            <a:custGeom>
              <a:avLst/>
              <a:gdLst>
                <a:gd name="connsiteX0" fmla="*/ 0 w 104503"/>
                <a:gd name="connsiteY0" fmla="*/ 43543 h 43543"/>
                <a:gd name="connsiteX1" fmla="*/ 104503 w 104503"/>
                <a:gd name="connsiteY1" fmla="*/ 0 h 43543"/>
              </a:gdLst>
              <a:ahLst/>
              <a:cxnLst>
                <a:cxn ang="0">
                  <a:pos x="connsiteX0" y="connsiteY0"/>
                </a:cxn>
                <a:cxn ang="0">
                  <a:pos x="connsiteX1" y="connsiteY1"/>
                </a:cxn>
              </a:cxnLst>
              <a:rect l="l" t="t" r="r" b="b"/>
              <a:pathLst>
                <a:path w="104503" h="43543">
                  <a:moveTo>
                    <a:pt x="0" y="43543"/>
                  </a:moveTo>
                  <a:lnTo>
                    <a:pt x="104503"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3" name="Freihandform 142"/>
            <p:cNvSpPr/>
            <p:nvPr/>
          </p:nvSpPr>
          <p:spPr>
            <a:xfrm>
              <a:off x="7019109" y="2603863"/>
              <a:ext cx="121920" cy="8708"/>
            </a:xfrm>
            <a:custGeom>
              <a:avLst/>
              <a:gdLst>
                <a:gd name="connsiteX0" fmla="*/ 0 w 121920"/>
                <a:gd name="connsiteY0" fmla="*/ 8708 h 8708"/>
                <a:gd name="connsiteX1" fmla="*/ 121920 w 121920"/>
                <a:gd name="connsiteY1" fmla="*/ 0 h 8708"/>
              </a:gdLst>
              <a:ahLst/>
              <a:cxnLst>
                <a:cxn ang="0">
                  <a:pos x="connsiteX0" y="connsiteY0"/>
                </a:cxn>
                <a:cxn ang="0">
                  <a:pos x="connsiteX1" y="connsiteY1"/>
                </a:cxn>
              </a:cxnLst>
              <a:rect l="l" t="t" r="r" b="b"/>
              <a:pathLst>
                <a:path w="121920" h="8708">
                  <a:moveTo>
                    <a:pt x="0" y="8708"/>
                  </a:moveTo>
                  <a:lnTo>
                    <a:pt x="12192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4" name="Freihandform 143"/>
            <p:cNvSpPr/>
            <p:nvPr/>
          </p:nvSpPr>
          <p:spPr>
            <a:xfrm>
              <a:off x="7019109" y="2447109"/>
              <a:ext cx="95794" cy="0"/>
            </a:xfrm>
            <a:custGeom>
              <a:avLst/>
              <a:gdLst>
                <a:gd name="connsiteX0" fmla="*/ 0 w 95794"/>
                <a:gd name="connsiteY0" fmla="*/ 0 h 0"/>
                <a:gd name="connsiteX1" fmla="*/ 95794 w 95794"/>
                <a:gd name="connsiteY1" fmla="*/ 0 h 0"/>
              </a:gdLst>
              <a:ahLst/>
              <a:cxnLst>
                <a:cxn ang="0">
                  <a:pos x="connsiteX0" y="connsiteY0"/>
                </a:cxn>
                <a:cxn ang="0">
                  <a:pos x="connsiteX1" y="connsiteY1"/>
                </a:cxn>
              </a:cxnLst>
              <a:rect l="l" t="t" r="r" b="b"/>
              <a:pathLst>
                <a:path w="95794">
                  <a:moveTo>
                    <a:pt x="0" y="0"/>
                  </a:moveTo>
                  <a:lnTo>
                    <a:pt x="95794"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5" name="Freihandform 144"/>
            <p:cNvSpPr/>
            <p:nvPr/>
          </p:nvSpPr>
          <p:spPr>
            <a:xfrm>
              <a:off x="7062651" y="2238103"/>
              <a:ext cx="87086" cy="17417"/>
            </a:xfrm>
            <a:custGeom>
              <a:avLst/>
              <a:gdLst>
                <a:gd name="connsiteX0" fmla="*/ 0 w 87086"/>
                <a:gd name="connsiteY0" fmla="*/ 0 h 17417"/>
                <a:gd name="connsiteX1" fmla="*/ 87086 w 87086"/>
                <a:gd name="connsiteY1" fmla="*/ 17417 h 17417"/>
              </a:gdLst>
              <a:ahLst/>
              <a:cxnLst>
                <a:cxn ang="0">
                  <a:pos x="connsiteX0" y="connsiteY0"/>
                </a:cxn>
                <a:cxn ang="0">
                  <a:pos x="connsiteX1" y="connsiteY1"/>
                </a:cxn>
              </a:cxnLst>
              <a:rect l="l" t="t" r="r" b="b"/>
              <a:pathLst>
                <a:path w="87086" h="17417">
                  <a:moveTo>
                    <a:pt x="0" y="0"/>
                  </a:moveTo>
                  <a:lnTo>
                    <a:pt x="87086" y="1741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6" name="Freihandform 145"/>
            <p:cNvSpPr/>
            <p:nvPr/>
          </p:nvSpPr>
          <p:spPr>
            <a:xfrm>
              <a:off x="7141029" y="2029097"/>
              <a:ext cx="95794" cy="43543"/>
            </a:xfrm>
            <a:custGeom>
              <a:avLst/>
              <a:gdLst>
                <a:gd name="connsiteX0" fmla="*/ 0 w 95794"/>
                <a:gd name="connsiteY0" fmla="*/ 0 h 43543"/>
                <a:gd name="connsiteX1" fmla="*/ 95794 w 95794"/>
                <a:gd name="connsiteY1" fmla="*/ 43543 h 43543"/>
              </a:gdLst>
              <a:ahLst/>
              <a:cxnLst>
                <a:cxn ang="0">
                  <a:pos x="connsiteX0" y="connsiteY0"/>
                </a:cxn>
                <a:cxn ang="0">
                  <a:pos x="connsiteX1" y="connsiteY1"/>
                </a:cxn>
              </a:cxnLst>
              <a:rect l="l" t="t" r="r" b="b"/>
              <a:pathLst>
                <a:path w="95794" h="43543">
                  <a:moveTo>
                    <a:pt x="0" y="0"/>
                  </a:moveTo>
                  <a:lnTo>
                    <a:pt x="95794" y="4354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7" name="Freihandform 146"/>
            <p:cNvSpPr/>
            <p:nvPr/>
          </p:nvSpPr>
          <p:spPr>
            <a:xfrm>
              <a:off x="7323909" y="1889760"/>
              <a:ext cx="52251" cy="95794"/>
            </a:xfrm>
            <a:custGeom>
              <a:avLst/>
              <a:gdLst>
                <a:gd name="connsiteX0" fmla="*/ 0 w 52251"/>
                <a:gd name="connsiteY0" fmla="*/ 0 h 95794"/>
                <a:gd name="connsiteX1" fmla="*/ 52251 w 52251"/>
                <a:gd name="connsiteY1" fmla="*/ 95794 h 95794"/>
              </a:gdLst>
              <a:ahLst/>
              <a:cxnLst>
                <a:cxn ang="0">
                  <a:pos x="connsiteX0" y="connsiteY0"/>
                </a:cxn>
                <a:cxn ang="0">
                  <a:pos x="connsiteX1" y="connsiteY1"/>
                </a:cxn>
              </a:cxnLst>
              <a:rect l="l" t="t" r="r" b="b"/>
              <a:pathLst>
                <a:path w="52251" h="95794">
                  <a:moveTo>
                    <a:pt x="0" y="0"/>
                  </a:moveTo>
                  <a:lnTo>
                    <a:pt x="52251" y="95794"/>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8" name="Freihandform 147"/>
            <p:cNvSpPr/>
            <p:nvPr/>
          </p:nvSpPr>
          <p:spPr>
            <a:xfrm>
              <a:off x="7524206" y="1863634"/>
              <a:ext cx="8708" cy="121920"/>
            </a:xfrm>
            <a:custGeom>
              <a:avLst/>
              <a:gdLst>
                <a:gd name="connsiteX0" fmla="*/ 0 w 8708"/>
                <a:gd name="connsiteY0" fmla="*/ 0 h 121920"/>
                <a:gd name="connsiteX1" fmla="*/ 8708 w 8708"/>
                <a:gd name="connsiteY1" fmla="*/ 121920 h 121920"/>
              </a:gdLst>
              <a:ahLst/>
              <a:cxnLst>
                <a:cxn ang="0">
                  <a:pos x="connsiteX0" y="connsiteY0"/>
                </a:cxn>
                <a:cxn ang="0">
                  <a:pos x="connsiteX1" y="connsiteY1"/>
                </a:cxn>
              </a:cxnLst>
              <a:rect l="l" t="t" r="r" b="b"/>
              <a:pathLst>
                <a:path w="8708" h="121920">
                  <a:moveTo>
                    <a:pt x="0" y="0"/>
                  </a:moveTo>
                  <a:lnTo>
                    <a:pt x="8708" y="12192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9" name="Freihandform 148"/>
            <p:cNvSpPr/>
            <p:nvPr/>
          </p:nvSpPr>
          <p:spPr>
            <a:xfrm>
              <a:off x="7724503" y="1889760"/>
              <a:ext cx="43543" cy="130629"/>
            </a:xfrm>
            <a:custGeom>
              <a:avLst/>
              <a:gdLst>
                <a:gd name="connsiteX0" fmla="*/ 43543 w 43543"/>
                <a:gd name="connsiteY0" fmla="*/ 0 h 130629"/>
                <a:gd name="connsiteX1" fmla="*/ 0 w 43543"/>
                <a:gd name="connsiteY1" fmla="*/ 130629 h 130629"/>
              </a:gdLst>
              <a:ahLst/>
              <a:cxnLst>
                <a:cxn ang="0">
                  <a:pos x="connsiteX0" y="connsiteY0"/>
                </a:cxn>
                <a:cxn ang="0">
                  <a:pos x="connsiteX1" y="connsiteY1"/>
                </a:cxn>
              </a:cxnLst>
              <a:rect l="l" t="t" r="r" b="b"/>
              <a:pathLst>
                <a:path w="43543" h="130629">
                  <a:moveTo>
                    <a:pt x="43543" y="0"/>
                  </a:moveTo>
                  <a:lnTo>
                    <a:pt x="0" y="13062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0" name="Freihandform 149"/>
            <p:cNvSpPr/>
            <p:nvPr/>
          </p:nvSpPr>
          <p:spPr>
            <a:xfrm>
              <a:off x="7872549" y="2029097"/>
              <a:ext cx="52251" cy="95794"/>
            </a:xfrm>
            <a:custGeom>
              <a:avLst/>
              <a:gdLst>
                <a:gd name="connsiteX0" fmla="*/ 52251 w 52251"/>
                <a:gd name="connsiteY0" fmla="*/ 0 h 95794"/>
                <a:gd name="connsiteX1" fmla="*/ 0 w 52251"/>
                <a:gd name="connsiteY1" fmla="*/ 95794 h 95794"/>
              </a:gdLst>
              <a:ahLst/>
              <a:cxnLst>
                <a:cxn ang="0">
                  <a:pos x="connsiteX0" y="connsiteY0"/>
                </a:cxn>
                <a:cxn ang="0">
                  <a:pos x="connsiteX1" y="connsiteY1"/>
                </a:cxn>
              </a:cxnLst>
              <a:rect l="l" t="t" r="r" b="b"/>
              <a:pathLst>
                <a:path w="52251" h="95794">
                  <a:moveTo>
                    <a:pt x="52251" y="0"/>
                  </a:moveTo>
                  <a:lnTo>
                    <a:pt x="0" y="95794"/>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1" name="Freihandform 150"/>
            <p:cNvSpPr/>
            <p:nvPr/>
          </p:nvSpPr>
          <p:spPr>
            <a:xfrm>
              <a:off x="7933509" y="2307771"/>
              <a:ext cx="113211" cy="0"/>
            </a:xfrm>
            <a:custGeom>
              <a:avLst/>
              <a:gdLst>
                <a:gd name="connsiteX0" fmla="*/ 113211 w 113211"/>
                <a:gd name="connsiteY0" fmla="*/ 0 h 0"/>
                <a:gd name="connsiteX1" fmla="*/ 0 w 113211"/>
                <a:gd name="connsiteY1" fmla="*/ 0 h 0"/>
              </a:gdLst>
              <a:ahLst/>
              <a:cxnLst>
                <a:cxn ang="0">
                  <a:pos x="connsiteX0" y="connsiteY0"/>
                </a:cxn>
                <a:cxn ang="0">
                  <a:pos x="connsiteX1" y="connsiteY1"/>
                </a:cxn>
              </a:cxnLst>
              <a:rect l="l" t="t" r="r" b="b"/>
              <a:pathLst>
                <a:path w="113211">
                  <a:moveTo>
                    <a:pt x="113211" y="0"/>
                  </a:move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2" name="Freihandform 151"/>
            <p:cNvSpPr/>
            <p:nvPr/>
          </p:nvSpPr>
          <p:spPr>
            <a:xfrm>
              <a:off x="7950926" y="2490651"/>
              <a:ext cx="87085" cy="17418"/>
            </a:xfrm>
            <a:custGeom>
              <a:avLst/>
              <a:gdLst>
                <a:gd name="connsiteX0" fmla="*/ 87085 w 87085"/>
                <a:gd name="connsiteY0" fmla="*/ 17418 h 17418"/>
                <a:gd name="connsiteX1" fmla="*/ 0 w 87085"/>
                <a:gd name="connsiteY1" fmla="*/ 0 h 17418"/>
              </a:gdLst>
              <a:ahLst/>
              <a:cxnLst>
                <a:cxn ang="0">
                  <a:pos x="connsiteX0" y="connsiteY0"/>
                </a:cxn>
                <a:cxn ang="0">
                  <a:pos x="connsiteX1" y="connsiteY1"/>
                </a:cxn>
              </a:cxnLst>
              <a:rect l="l" t="t" r="r" b="b"/>
              <a:pathLst>
                <a:path w="87085" h="17418">
                  <a:moveTo>
                    <a:pt x="87085" y="17418"/>
                  </a:move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3" name="Freihandform 152"/>
            <p:cNvSpPr/>
            <p:nvPr/>
          </p:nvSpPr>
          <p:spPr>
            <a:xfrm>
              <a:off x="7881257" y="2673531"/>
              <a:ext cx="87086" cy="34835"/>
            </a:xfrm>
            <a:custGeom>
              <a:avLst/>
              <a:gdLst>
                <a:gd name="connsiteX0" fmla="*/ 87086 w 87086"/>
                <a:gd name="connsiteY0" fmla="*/ 34835 h 34835"/>
                <a:gd name="connsiteX1" fmla="*/ 0 w 87086"/>
                <a:gd name="connsiteY1" fmla="*/ 0 h 34835"/>
              </a:gdLst>
              <a:ahLst/>
              <a:cxnLst>
                <a:cxn ang="0">
                  <a:pos x="connsiteX0" y="connsiteY0"/>
                </a:cxn>
                <a:cxn ang="0">
                  <a:pos x="connsiteX1" y="connsiteY1"/>
                </a:cxn>
              </a:cxnLst>
              <a:rect l="l" t="t" r="r" b="b"/>
              <a:pathLst>
                <a:path w="87086" h="34835">
                  <a:moveTo>
                    <a:pt x="87086" y="34835"/>
                  </a:move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 name="Freihandform 153"/>
            <p:cNvSpPr/>
            <p:nvPr/>
          </p:nvSpPr>
          <p:spPr>
            <a:xfrm>
              <a:off x="7785463" y="2830286"/>
              <a:ext cx="78377" cy="52251"/>
            </a:xfrm>
            <a:custGeom>
              <a:avLst/>
              <a:gdLst>
                <a:gd name="connsiteX0" fmla="*/ 78377 w 78377"/>
                <a:gd name="connsiteY0" fmla="*/ 52251 h 52251"/>
                <a:gd name="connsiteX1" fmla="*/ 0 w 78377"/>
                <a:gd name="connsiteY1" fmla="*/ 0 h 52251"/>
              </a:gdLst>
              <a:ahLst/>
              <a:cxnLst>
                <a:cxn ang="0">
                  <a:pos x="connsiteX0" y="connsiteY0"/>
                </a:cxn>
                <a:cxn ang="0">
                  <a:pos x="connsiteX1" y="connsiteY1"/>
                </a:cxn>
              </a:cxnLst>
              <a:rect l="l" t="t" r="r" b="b"/>
              <a:pathLst>
                <a:path w="78377" h="52251">
                  <a:moveTo>
                    <a:pt x="78377" y="52251"/>
                  </a:move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5" name="Freihandform 154"/>
            <p:cNvSpPr/>
            <p:nvPr/>
          </p:nvSpPr>
          <p:spPr>
            <a:xfrm>
              <a:off x="7680960" y="3013166"/>
              <a:ext cx="78377" cy="17417"/>
            </a:xfrm>
            <a:custGeom>
              <a:avLst/>
              <a:gdLst>
                <a:gd name="connsiteX0" fmla="*/ 78377 w 78377"/>
                <a:gd name="connsiteY0" fmla="*/ 17417 h 17417"/>
                <a:gd name="connsiteX1" fmla="*/ 0 w 78377"/>
                <a:gd name="connsiteY1" fmla="*/ 0 h 17417"/>
              </a:gdLst>
              <a:ahLst/>
              <a:cxnLst>
                <a:cxn ang="0">
                  <a:pos x="connsiteX0" y="connsiteY0"/>
                </a:cxn>
                <a:cxn ang="0">
                  <a:pos x="connsiteX1" y="connsiteY1"/>
                </a:cxn>
              </a:cxnLst>
              <a:rect l="l" t="t" r="r" b="b"/>
              <a:pathLst>
                <a:path w="78377" h="17417">
                  <a:moveTo>
                    <a:pt x="78377" y="17417"/>
                  </a:move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6" name="Freihandform 155"/>
            <p:cNvSpPr/>
            <p:nvPr/>
          </p:nvSpPr>
          <p:spPr>
            <a:xfrm>
              <a:off x="7646126" y="3178629"/>
              <a:ext cx="60960" cy="17417"/>
            </a:xfrm>
            <a:custGeom>
              <a:avLst/>
              <a:gdLst>
                <a:gd name="connsiteX0" fmla="*/ 60960 w 60960"/>
                <a:gd name="connsiteY0" fmla="*/ 17417 h 17417"/>
                <a:gd name="connsiteX1" fmla="*/ 0 w 60960"/>
                <a:gd name="connsiteY1" fmla="*/ 0 h 17417"/>
              </a:gdLst>
              <a:ahLst/>
              <a:cxnLst>
                <a:cxn ang="0">
                  <a:pos x="connsiteX0" y="connsiteY0"/>
                </a:cxn>
                <a:cxn ang="0">
                  <a:pos x="connsiteX1" y="connsiteY1"/>
                </a:cxn>
              </a:cxnLst>
              <a:rect l="l" t="t" r="r" b="b"/>
              <a:pathLst>
                <a:path w="60960" h="17417">
                  <a:moveTo>
                    <a:pt x="60960" y="17417"/>
                  </a:move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06" name="Gruppieren 105"/>
          <p:cNvGrpSpPr/>
          <p:nvPr/>
        </p:nvGrpSpPr>
        <p:grpSpPr>
          <a:xfrm rot="20470486">
            <a:off x="3085090" y="4414401"/>
            <a:ext cx="1854771" cy="586619"/>
            <a:chOff x="4712125" y="2132568"/>
            <a:chExt cx="971550" cy="344351"/>
          </a:xfrm>
        </p:grpSpPr>
        <p:sp>
          <p:nvSpPr>
            <p:cNvPr id="110" name="Freihandform 109"/>
            <p:cNvSpPr/>
            <p:nvPr/>
          </p:nvSpPr>
          <p:spPr>
            <a:xfrm>
              <a:off x="4712125" y="2132568"/>
              <a:ext cx="971550" cy="295275"/>
            </a:xfrm>
            <a:custGeom>
              <a:avLst/>
              <a:gdLst>
                <a:gd name="connsiteX0" fmla="*/ 971550 w 971550"/>
                <a:gd name="connsiteY0" fmla="*/ 295275 h 295275"/>
                <a:gd name="connsiteX1" fmla="*/ 800100 w 971550"/>
                <a:gd name="connsiteY1" fmla="*/ 200025 h 295275"/>
                <a:gd name="connsiteX2" fmla="*/ 533400 w 971550"/>
                <a:gd name="connsiteY2" fmla="*/ 85725 h 295275"/>
                <a:gd name="connsiteX3" fmla="*/ 285750 w 971550"/>
                <a:gd name="connsiteY3" fmla="*/ 28575 h 295275"/>
                <a:gd name="connsiteX4" fmla="*/ 0 w 971550"/>
                <a:gd name="connsiteY4" fmla="*/ 0 h 2952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1550" h="295275">
                  <a:moveTo>
                    <a:pt x="971550" y="295275"/>
                  </a:moveTo>
                  <a:cubicBezTo>
                    <a:pt x="922337" y="265112"/>
                    <a:pt x="873125" y="234950"/>
                    <a:pt x="800100" y="200025"/>
                  </a:cubicBezTo>
                  <a:cubicBezTo>
                    <a:pt x="727075" y="165100"/>
                    <a:pt x="619125" y="114300"/>
                    <a:pt x="533400" y="85725"/>
                  </a:cubicBezTo>
                  <a:cubicBezTo>
                    <a:pt x="447675" y="57150"/>
                    <a:pt x="374650" y="42863"/>
                    <a:pt x="285750" y="28575"/>
                  </a:cubicBezTo>
                  <a:cubicBezTo>
                    <a:pt x="196850" y="14287"/>
                    <a:pt x="98425" y="7143"/>
                    <a:pt x="0" y="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1" name="Freihandform 110"/>
            <p:cNvSpPr/>
            <p:nvPr/>
          </p:nvSpPr>
          <p:spPr>
            <a:xfrm>
              <a:off x="4732774" y="2140299"/>
              <a:ext cx="15072" cy="75363"/>
            </a:xfrm>
            <a:custGeom>
              <a:avLst/>
              <a:gdLst>
                <a:gd name="connsiteX0" fmla="*/ 15072 w 15072"/>
                <a:gd name="connsiteY0" fmla="*/ 0 h 75363"/>
                <a:gd name="connsiteX1" fmla="*/ 0 w 15072"/>
                <a:gd name="connsiteY1" fmla="*/ 75363 h 75363"/>
              </a:gdLst>
              <a:ahLst/>
              <a:cxnLst>
                <a:cxn ang="0">
                  <a:pos x="connsiteX0" y="connsiteY0"/>
                </a:cxn>
                <a:cxn ang="0">
                  <a:pos x="connsiteX1" y="connsiteY1"/>
                </a:cxn>
              </a:cxnLst>
              <a:rect l="l" t="t" r="r" b="b"/>
              <a:pathLst>
                <a:path w="15072" h="75363">
                  <a:moveTo>
                    <a:pt x="15072" y="0"/>
                  </a:moveTo>
                  <a:cubicBezTo>
                    <a:pt x="9211" y="26796"/>
                    <a:pt x="3350" y="53592"/>
                    <a:pt x="0" y="75363"/>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3" name="Freihandform 112"/>
            <p:cNvSpPr/>
            <p:nvPr/>
          </p:nvSpPr>
          <p:spPr>
            <a:xfrm>
              <a:off x="4858378" y="2140299"/>
              <a:ext cx="30145" cy="95459"/>
            </a:xfrm>
            <a:custGeom>
              <a:avLst/>
              <a:gdLst>
                <a:gd name="connsiteX0" fmla="*/ 30145 w 30145"/>
                <a:gd name="connsiteY0" fmla="*/ 0 h 95459"/>
                <a:gd name="connsiteX1" fmla="*/ 0 w 30145"/>
                <a:gd name="connsiteY1" fmla="*/ 95459 h 95459"/>
              </a:gdLst>
              <a:ahLst/>
              <a:cxnLst>
                <a:cxn ang="0">
                  <a:pos x="connsiteX0" y="connsiteY0"/>
                </a:cxn>
                <a:cxn ang="0">
                  <a:pos x="connsiteX1" y="connsiteY1"/>
                </a:cxn>
              </a:cxnLst>
              <a:rect l="l" t="t" r="r" b="b"/>
              <a:pathLst>
                <a:path w="30145" h="95459">
                  <a:moveTo>
                    <a:pt x="30145" y="0"/>
                  </a:moveTo>
                  <a:lnTo>
                    <a:pt x="0" y="95459"/>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5" name="Freihandform 114"/>
            <p:cNvSpPr/>
            <p:nvPr/>
          </p:nvSpPr>
          <p:spPr>
            <a:xfrm>
              <a:off x="5019152" y="2160396"/>
              <a:ext cx="25121" cy="95459"/>
            </a:xfrm>
            <a:custGeom>
              <a:avLst/>
              <a:gdLst>
                <a:gd name="connsiteX0" fmla="*/ 25121 w 25121"/>
                <a:gd name="connsiteY0" fmla="*/ 0 h 95459"/>
                <a:gd name="connsiteX1" fmla="*/ 0 w 25121"/>
                <a:gd name="connsiteY1" fmla="*/ 95459 h 95459"/>
              </a:gdLst>
              <a:ahLst/>
              <a:cxnLst>
                <a:cxn ang="0">
                  <a:pos x="connsiteX0" y="connsiteY0"/>
                </a:cxn>
                <a:cxn ang="0">
                  <a:pos x="connsiteX1" y="connsiteY1"/>
                </a:cxn>
              </a:cxnLst>
              <a:rect l="l" t="t" r="r" b="b"/>
              <a:pathLst>
                <a:path w="25121" h="95459">
                  <a:moveTo>
                    <a:pt x="25121" y="0"/>
                  </a:moveTo>
                  <a:lnTo>
                    <a:pt x="0" y="95459"/>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8" name="Freihandform 117"/>
            <p:cNvSpPr/>
            <p:nvPr/>
          </p:nvSpPr>
          <p:spPr>
            <a:xfrm>
              <a:off x="5426110" y="2306097"/>
              <a:ext cx="25121" cy="75362"/>
            </a:xfrm>
            <a:custGeom>
              <a:avLst/>
              <a:gdLst>
                <a:gd name="connsiteX0" fmla="*/ 25121 w 25121"/>
                <a:gd name="connsiteY0" fmla="*/ 0 h 75362"/>
                <a:gd name="connsiteX1" fmla="*/ 0 w 25121"/>
                <a:gd name="connsiteY1" fmla="*/ 75362 h 75362"/>
              </a:gdLst>
              <a:ahLst/>
              <a:cxnLst>
                <a:cxn ang="0">
                  <a:pos x="connsiteX0" y="connsiteY0"/>
                </a:cxn>
                <a:cxn ang="0">
                  <a:pos x="connsiteX1" y="connsiteY1"/>
                </a:cxn>
              </a:cxnLst>
              <a:rect l="l" t="t" r="r" b="b"/>
              <a:pathLst>
                <a:path w="25121" h="75362">
                  <a:moveTo>
                    <a:pt x="25121" y="0"/>
                  </a:moveTo>
                  <a:lnTo>
                    <a:pt x="0" y="75362"/>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1" name="Freihandform 120"/>
            <p:cNvSpPr/>
            <p:nvPr/>
          </p:nvSpPr>
          <p:spPr>
            <a:xfrm>
              <a:off x="5571811" y="2381459"/>
              <a:ext cx="25121" cy="70339"/>
            </a:xfrm>
            <a:custGeom>
              <a:avLst/>
              <a:gdLst>
                <a:gd name="connsiteX0" fmla="*/ 25121 w 25121"/>
                <a:gd name="connsiteY0" fmla="*/ 0 h 70339"/>
                <a:gd name="connsiteX1" fmla="*/ 0 w 25121"/>
                <a:gd name="connsiteY1" fmla="*/ 70339 h 70339"/>
              </a:gdLst>
              <a:ahLst/>
              <a:cxnLst>
                <a:cxn ang="0">
                  <a:pos x="connsiteX0" y="connsiteY0"/>
                </a:cxn>
                <a:cxn ang="0">
                  <a:pos x="connsiteX1" y="connsiteY1"/>
                </a:cxn>
              </a:cxnLst>
              <a:rect l="l" t="t" r="r" b="b"/>
              <a:pathLst>
                <a:path w="25121" h="70339">
                  <a:moveTo>
                    <a:pt x="25121" y="0"/>
                  </a:moveTo>
                  <a:lnTo>
                    <a:pt x="0" y="70339"/>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2" name="Freihandform 121"/>
            <p:cNvSpPr/>
            <p:nvPr/>
          </p:nvSpPr>
          <p:spPr>
            <a:xfrm>
              <a:off x="5642149" y="2421653"/>
              <a:ext cx="30146" cy="55266"/>
            </a:xfrm>
            <a:custGeom>
              <a:avLst/>
              <a:gdLst>
                <a:gd name="connsiteX0" fmla="*/ 30146 w 30146"/>
                <a:gd name="connsiteY0" fmla="*/ 0 h 55266"/>
                <a:gd name="connsiteX1" fmla="*/ 0 w 30146"/>
                <a:gd name="connsiteY1" fmla="*/ 55266 h 55266"/>
              </a:gdLst>
              <a:ahLst/>
              <a:cxnLst>
                <a:cxn ang="0">
                  <a:pos x="connsiteX0" y="connsiteY0"/>
                </a:cxn>
                <a:cxn ang="0">
                  <a:pos x="connsiteX1" y="connsiteY1"/>
                </a:cxn>
              </a:cxnLst>
              <a:rect l="l" t="t" r="r" b="b"/>
              <a:pathLst>
                <a:path w="30146" h="55266">
                  <a:moveTo>
                    <a:pt x="30146" y="0"/>
                  </a:moveTo>
                  <a:lnTo>
                    <a:pt x="0" y="55266"/>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3" name="Freihandform 122"/>
            <p:cNvSpPr/>
            <p:nvPr/>
          </p:nvSpPr>
          <p:spPr>
            <a:xfrm>
              <a:off x="5149780" y="2195565"/>
              <a:ext cx="35169" cy="90435"/>
            </a:xfrm>
            <a:custGeom>
              <a:avLst/>
              <a:gdLst>
                <a:gd name="connsiteX0" fmla="*/ 35169 w 35169"/>
                <a:gd name="connsiteY0" fmla="*/ 0 h 90435"/>
                <a:gd name="connsiteX1" fmla="*/ 0 w 35169"/>
                <a:gd name="connsiteY1" fmla="*/ 90435 h 90435"/>
              </a:gdLst>
              <a:ahLst/>
              <a:cxnLst>
                <a:cxn ang="0">
                  <a:pos x="connsiteX0" y="connsiteY0"/>
                </a:cxn>
                <a:cxn ang="0">
                  <a:pos x="connsiteX1" y="connsiteY1"/>
                </a:cxn>
              </a:cxnLst>
              <a:rect l="l" t="t" r="r" b="b"/>
              <a:pathLst>
                <a:path w="35169" h="90435">
                  <a:moveTo>
                    <a:pt x="35169" y="0"/>
                  </a:moveTo>
                  <a:lnTo>
                    <a:pt x="0" y="90435"/>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4" name="Freihandform 123"/>
            <p:cNvSpPr/>
            <p:nvPr/>
          </p:nvSpPr>
          <p:spPr>
            <a:xfrm>
              <a:off x="5295481" y="2245807"/>
              <a:ext cx="25121" cy="75362"/>
            </a:xfrm>
            <a:custGeom>
              <a:avLst/>
              <a:gdLst>
                <a:gd name="connsiteX0" fmla="*/ 25121 w 25121"/>
                <a:gd name="connsiteY0" fmla="*/ 0 h 75362"/>
                <a:gd name="connsiteX1" fmla="*/ 0 w 25121"/>
                <a:gd name="connsiteY1" fmla="*/ 75362 h 75362"/>
              </a:gdLst>
              <a:ahLst/>
              <a:cxnLst>
                <a:cxn ang="0">
                  <a:pos x="connsiteX0" y="connsiteY0"/>
                </a:cxn>
                <a:cxn ang="0">
                  <a:pos x="connsiteX1" y="connsiteY1"/>
                </a:cxn>
              </a:cxnLst>
              <a:rect l="l" t="t" r="r" b="b"/>
              <a:pathLst>
                <a:path w="25121" h="75362">
                  <a:moveTo>
                    <a:pt x="25121" y="0"/>
                  </a:moveTo>
                  <a:cubicBezTo>
                    <a:pt x="21352" y="12979"/>
                    <a:pt x="17584" y="25958"/>
                    <a:pt x="0" y="75362"/>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08" name="Ellipse 107"/>
          <p:cNvSpPr/>
          <p:nvPr/>
        </p:nvSpPr>
        <p:spPr>
          <a:xfrm rot="62887">
            <a:off x="4706103" y="2793816"/>
            <a:ext cx="2390371" cy="2377302"/>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9" name="Textfeld 108"/>
          <p:cNvSpPr txBox="1"/>
          <p:nvPr/>
        </p:nvSpPr>
        <p:spPr>
          <a:xfrm rot="62887">
            <a:off x="5284088" y="3619673"/>
            <a:ext cx="1271502" cy="769441"/>
          </a:xfrm>
          <a:prstGeom prst="rect">
            <a:avLst/>
          </a:prstGeom>
          <a:noFill/>
        </p:spPr>
        <p:txBody>
          <a:bodyPr wrap="none" rtlCol="0">
            <a:spAutoFit/>
          </a:bodyPr>
          <a:lstStyle/>
          <a:p>
            <a:r>
              <a:rPr lang="de-DE" sz="4400" b="1" dirty="0"/>
              <a:t>Cas9</a:t>
            </a:r>
          </a:p>
        </p:txBody>
      </p:sp>
      <p:sp>
        <p:nvSpPr>
          <p:cNvPr id="3" name="Rechteck 2"/>
          <p:cNvSpPr/>
          <p:nvPr/>
        </p:nvSpPr>
        <p:spPr>
          <a:xfrm rot="19601773">
            <a:off x="5901881" y="4505039"/>
            <a:ext cx="914400" cy="29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PAM</a:t>
            </a:r>
          </a:p>
        </p:txBody>
      </p:sp>
    </p:spTree>
    <p:extLst>
      <p:ext uri="{BB962C8B-B14F-4D97-AF65-F5344CB8AC3E}">
        <p14:creationId xmlns:p14="http://schemas.microsoft.com/office/powerpoint/2010/main" val="20593273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down)">
                                      <p:cBhvr>
                                        <p:cTn id="7" dur="500"/>
                                        <p:tgtEl>
                                          <p:spTgt spid="106"/>
                                        </p:tgtEl>
                                      </p:cBhvr>
                                    </p:animEffect>
                                  </p:childTnLst>
                                </p:cTn>
                              </p:par>
                            </p:childTnLst>
                          </p:cTn>
                        </p:par>
                        <p:par>
                          <p:cTn id="8" fill="hold">
                            <p:stCondLst>
                              <p:cond delay="500"/>
                            </p:stCondLst>
                            <p:childTnLst>
                              <p:par>
                                <p:cTn id="9" presetID="22" presetClass="entr" presetSubtype="4" fill="hold" nodeType="afterEffect">
                                  <p:stCondLst>
                                    <p:cond delay="400"/>
                                  </p:stCondLst>
                                  <p:childTnLst>
                                    <p:set>
                                      <p:cBhvr>
                                        <p:cTn id="10" dur="1" fill="hold">
                                          <p:stCondLst>
                                            <p:cond delay="0"/>
                                          </p:stCondLst>
                                        </p:cTn>
                                        <p:tgtEl>
                                          <p:spTgt spid="105"/>
                                        </p:tgtEl>
                                        <p:attrNameLst>
                                          <p:attrName>style.visibility</p:attrName>
                                        </p:attrNameLst>
                                      </p:cBhvr>
                                      <p:to>
                                        <p:strVal val="visible"/>
                                      </p:to>
                                    </p:set>
                                    <p:animEffect transition="in" filter="wipe(down)">
                                      <p:cBhvr>
                                        <p:cTn id="11" dur="500"/>
                                        <p:tgtEl>
                                          <p:spTgt spid="105"/>
                                        </p:tgtEl>
                                      </p:cBhvr>
                                    </p:animEffect>
                                  </p:childTnLst>
                                </p:cTn>
                              </p:par>
                            </p:childTnLst>
                          </p:cTn>
                        </p:par>
                        <p:par>
                          <p:cTn id="12" fill="hold">
                            <p:stCondLst>
                              <p:cond delay="1400"/>
                            </p:stCondLst>
                            <p:childTnLst>
                              <p:par>
                                <p:cTn id="13" presetID="10" presetClass="entr" presetSubtype="0" fill="hold" grpId="0" nodeType="afterEffect">
                                  <p:stCondLst>
                                    <p:cond delay="0"/>
                                  </p:stCondLst>
                                  <p:childTnLst>
                                    <p:set>
                                      <p:cBhvr>
                                        <p:cTn id="14" dur="1" fill="hold">
                                          <p:stCondLst>
                                            <p:cond delay="0"/>
                                          </p:stCondLst>
                                        </p:cTn>
                                        <p:tgtEl>
                                          <p:spTgt spid="75"/>
                                        </p:tgtEl>
                                        <p:attrNameLst>
                                          <p:attrName>style.visibility</p:attrName>
                                        </p:attrNameLst>
                                      </p:cBhvr>
                                      <p:to>
                                        <p:strVal val="visible"/>
                                      </p:to>
                                    </p:set>
                                    <p:animEffect transition="in" filter="fade">
                                      <p:cBhvr>
                                        <p:cTn id="15"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4" name="Gruppieren 273"/>
          <p:cNvGrpSpPr/>
          <p:nvPr/>
        </p:nvGrpSpPr>
        <p:grpSpPr>
          <a:xfrm>
            <a:off x="6517986" y="3359290"/>
            <a:ext cx="3008516" cy="3784598"/>
            <a:chOff x="6517986" y="3359290"/>
            <a:chExt cx="3008516" cy="3784598"/>
          </a:xfrm>
        </p:grpSpPr>
        <p:grpSp>
          <p:nvGrpSpPr>
            <p:cNvPr id="273" name="Gruppieren 272"/>
            <p:cNvGrpSpPr/>
            <p:nvPr/>
          </p:nvGrpSpPr>
          <p:grpSpPr>
            <a:xfrm>
              <a:off x="6517986" y="3359290"/>
              <a:ext cx="3008516" cy="3784598"/>
              <a:chOff x="6517986" y="3359290"/>
              <a:chExt cx="3008516" cy="3784598"/>
            </a:xfrm>
          </p:grpSpPr>
          <p:sp>
            <p:nvSpPr>
              <p:cNvPr id="146" name="Freihandform 145"/>
              <p:cNvSpPr/>
              <p:nvPr/>
            </p:nvSpPr>
            <p:spPr>
              <a:xfrm>
                <a:off x="6583277" y="3359290"/>
                <a:ext cx="2943225" cy="3571875"/>
              </a:xfrm>
              <a:custGeom>
                <a:avLst/>
                <a:gdLst>
                  <a:gd name="connsiteX0" fmla="*/ 0 w 2686050"/>
                  <a:gd name="connsiteY0" fmla="*/ 0 h 3219450"/>
                  <a:gd name="connsiteX1" fmla="*/ 723900 w 2686050"/>
                  <a:gd name="connsiteY1" fmla="*/ 476250 h 3219450"/>
                  <a:gd name="connsiteX2" fmla="*/ 1333500 w 2686050"/>
                  <a:gd name="connsiteY2" fmla="*/ 1009650 h 3219450"/>
                  <a:gd name="connsiteX3" fmla="*/ 1857375 w 2686050"/>
                  <a:gd name="connsiteY3" fmla="*/ 2190750 h 3219450"/>
                  <a:gd name="connsiteX4" fmla="*/ 2686050 w 2686050"/>
                  <a:gd name="connsiteY4" fmla="*/ 3219450 h 3219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6050" h="3219450">
                    <a:moveTo>
                      <a:pt x="0" y="0"/>
                    </a:moveTo>
                    <a:cubicBezTo>
                      <a:pt x="250825" y="153987"/>
                      <a:pt x="501650" y="307975"/>
                      <a:pt x="723900" y="476250"/>
                    </a:cubicBezTo>
                    <a:cubicBezTo>
                      <a:pt x="946150" y="644525"/>
                      <a:pt x="1144588" y="723900"/>
                      <a:pt x="1333500" y="1009650"/>
                    </a:cubicBezTo>
                    <a:cubicBezTo>
                      <a:pt x="1522413" y="1295400"/>
                      <a:pt x="1631950" y="1822450"/>
                      <a:pt x="1857375" y="2190750"/>
                    </a:cubicBezTo>
                    <a:cubicBezTo>
                      <a:pt x="2082800" y="2559050"/>
                      <a:pt x="2427287" y="3028950"/>
                      <a:pt x="2686050" y="3219450"/>
                    </a:cubicBezTo>
                  </a:path>
                </a:pathLst>
              </a:custGeom>
              <a:noFill/>
              <a:ln>
                <a:solidFill>
                  <a:schemeClr val="accent1">
                    <a:lumMod val="75000"/>
                  </a:schemeClr>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147" name="Freihandform 146"/>
              <p:cNvSpPr/>
              <p:nvPr/>
            </p:nvSpPr>
            <p:spPr>
              <a:xfrm>
                <a:off x="6517986" y="3572013"/>
                <a:ext cx="2943225" cy="3571875"/>
              </a:xfrm>
              <a:custGeom>
                <a:avLst/>
                <a:gdLst>
                  <a:gd name="connsiteX0" fmla="*/ 0 w 2686050"/>
                  <a:gd name="connsiteY0" fmla="*/ 0 h 3219450"/>
                  <a:gd name="connsiteX1" fmla="*/ 723900 w 2686050"/>
                  <a:gd name="connsiteY1" fmla="*/ 476250 h 3219450"/>
                  <a:gd name="connsiteX2" fmla="*/ 1333500 w 2686050"/>
                  <a:gd name="connsiteY2" fmla="*/ 1009650 h 3219450"/>
                  <a:gd name="connsiteX3" fmla="*/ 1857375 w 2686050"/>
                  <a:gd name="connsiteY3" fmla="*/ 2190750 h 3219450"/>
                  <a:gd name="connsiteX4" fmla="*/ 2686050 w 2686050"/>
                  <a:gd name="connsiteY4" fmla="*/ 3219450 h 3219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6050" h="3219450">
                    <a:moveTo>
                      <a:pt x="0" y="0"/>
                    </a:moveTo>
                    <a:cubicBezTo>
                      <a:pt x="250825" y="153987"/>
                      <a:pt x="501650" y="307975"/>
                      <a:pt x="723900" y="476250"/>
                    </a:cubicBezTo>
                    <a:cubicBezTo>
                      <a:pt x="946150" y="644525"/>
                      <a:pt x="1144588" y="723900"/>
                      <a:pt x="1333500" y="1009650"/>
                    </a:cubicBezTo>
                    <a:cubicBezTo>
                      <a:pt x="1522413" y="1295400"/>
                      <a:pt x="1631950" y="1822450"/>
                      <a:pt x="1857375" y="2190750"/>
                    </a:cubicBezTo>
                    <a:cubicBezTo>
                      <a:pt x="2082800" y="2559050"/>
                      <a:pt x="2427287" y="3028950"/>
                      <a:pt x="2686050" y="3219450"/>
                    </a:cubicBezTo>
                  </a:path>
                </a:pathLst>
              </a:custGeom>
              <a:noFill/>
              <a:ln>
                <a:solidFill>
                  <a:schemeClr val="accent1">
                    <a:lumMod val="75000"/>
                  </a:schemeClr>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grpSp>
        <p:sp>
          <p:nvSpPr>
            <p:cNvPr id="241" name="Freihandform 240"/>
            <p:cNvSpPr/>
            <p:nvPr/>
          </p:nvSpPr>
          <p:spPr>
            <a:xfrm>
              <a:off x="6595607" y="3434963"/>
              <a:ext cx="107343" cy="170954"/>
            </a:xfrm>
            <a:custGeom>
              <a:avLst/>
              <a:gdLst>
                <a:gd name="connsiteX0" fmla="*/ 107343 w 107343"/>
                <a:gd name="connsiteY0" fmla="*/ 0 h 170954"/>
                <a:gd name="connsiteX1" fmla="*/ 0 w 107343"/>
                <a:gd name="connsiteY1" fmla="*/ 170954 h 170954"/>
              </a:gdLst>
              <a:ahLst/>
              <a:cxnLst>
                <a:cxn ang="0">
                  <a:pos x="connsiteX0" y="connsiteY0"/>
                </a:cxn>
                <a:cxn ang="0">
                  <a:pos x="connsiteX1" y="connsiteY1"/>
                </a:cxn>
              </a:cxnLst>
              <a:rect l="l" t="t" r="r" b="b"/>
              <a:pathLst>
                <a:path w="107343" h="170954">
                  <a:moveTo>
                    <a:pt x="107343" y="0"/>
                  </a:moveTo>
                  <a:lnTo>
                    <a:pt x="0" y="170954"/>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42" name="Freihandform 241"/>
            <p:cNvSpPr/>
            <p:nvPr/>
          </p:nvSpPr>
          <p:spPr>
            <a:xfrm>
              <a:off x="6710900" y="3502549"/>
              <a:ext cx="111318" cy="174929"/>
            </a:xfrm>
            <a:custGeom>
              <a:avLst/>
              <a:gdLst>
                <a:gd name="connsiteX0" fmla="*/ 111318 w 111318"/>
                <a:gd name="connsiteY0" fmla="*/ 0 h 174929"/>
                <a:gd name="connsiteX1" fmla="*/ 0 w 111318"/>
                <a:gd name="connsiteY1" fmla="*/ 174929 h 174929"/>
              </a:gdLst>
              <a:ahLst/>
              <a:cxnLst>
                <a:cxn ang="0">
                  <a:pos x="connsiteX0" y="connsiteY0"/>
                </a:cxn>
                <a:cxn ang="0">
                  <a:pos x="connsiteX1" y="connsiteY1"/>
                </a:cxn>
              </a:cxnLst>
              <a:rect l="l" t="t" r="r" b="b"/>
              <a:pathLst>
                <a:path w="111318" h="174929">
                  <a:moveTo>
                    <a:pt x="111318" y="0"/>
                  </a:moveTo>
                  <a:lnTo>
                    <a:pt x="0" y="17492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43" name="Freihandform 242"/>
            <p:cNvSpPr/>
            <p:nvPr/>
          </p:nvSpPr>
          <p:spPr>
            <a:xfrm>
              <a:off x="6826195" y="3574111"/>
              <a:ext cx="115294" cy="190832"/>
            </a:xfrm>
            <a:custGeom>
              <a:avLst/>
              <a:gdLst>
                <a:gd name="connsiteX0" fmla="*/ 115294 w 115294"/>
                <a:gd name="connsiteY0" fmla="*/ 0 h 190832"/>
                <a:gd name="connsiteX1" fmla="*/ 0 w 115294"/>
                <a:gd name="connsiteY1" fmla="*/ 190832 h 190832"/>
              </a:gdLst>
              <a:ahLst/>
              <a:cxnLst>
                <a:cxn ang="0">
                  <a:pos x="connsiteX0" y="connsiteY0"/>
                </a:cxn>
                <a:cxn ang="0">
                  <a:pos x="connsiteX1" y="connsiteY1"/>
                </a:cxn>
              </a:cxnLst>
              <a:rect l="l" t="t" r="r" b="b"/>
              <a:pathLst>
                <a:path w="115294" h="190832">
                  <a:moveTo>
                    <a:pt x="115294" y="0"/>
                  </a:moveTo>
                  <a:lnTo>
                    <a:pt x="0" y="19083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44" name="Freihandform 243"/>
            <p:cNvSpPr/>
            <p:nvPr/>
          </p:nvSpPr>
          <p:spPr>
            <a:xfrm>
              <a:off x="6925586" y="3645673"/>
              <a:ext cx="115294" cy="198783"/>
            </a:xfrm>
            <a:custGeom>
              <a:avLst/>
              <a:gdLst>
                <a:gd name="connsiteX0" fmla="*/ 115294 w 115294"/>
                <a:gd name="connsiteY0" fmla="*/ 0 h 198783"/>
                <a:gd name="connsiteX1" fmla="*/ 0 w 115294"/>
                <a:gd name="connsiteY1" fmla="*/ 198783 h 198783"/>
              </a:gdLst>
              <a:ahLst/>
              <a:cxnLst>
                <a:cxn ang="0">
                  <a:pos x="connsiteX0" y="connsiteY0"/>
                </a:cxn>
                <a:cxn ang="0">
                  <a:pos x="connsiteX1" y="connsiteY1"/>
                </a:cxn>
              </a:cxnLst>
              <a:rect l="l" t="t" r="r" b="b"/>
              <a:pathLst>
                <a:path w="115294" h="198783">
                  <a:moveTo>
                    <a:pt x="115294" y="0"/>
                  </a:moveTo>
                  <a:lnTo>
                    <a:pt x="0" y="19878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45" name="Freihandform 244"/>
            <p:cNvSpPr/>
            <p:nvPr/>
          </p:nvSpPr>
          <p:spPr>
            <a:xfrm>
              <a:off x="7048831" y="3729162"/>
              <a:ext cx="123246" cy="190831"/>
            </a:xfrm>
            <a:custGeom>
              <a:avLst/>
              <a:gdLst>
                <a:gd name="connsiteX0" fmla="*/ 123246 w 123246"/>
                <a:gd name="connsiteY0" fmla="*/ 0 h 190831"/>
                <a:gd name="connsiteX1" fmla="*/ 0 w 123246"/>
                <a:gd name="connsiteY1" fmla="*/ 190831 h 190831"/>
              </a:gdLst>
              <a:ahLst/>
              <a:cxnLst>
                <a:cxn ang="0">
                  <a:pos x="connsiteX0" y="connsiteY0"/>
                </a:cxn>
                <a:cxn ang="0">
                  <a:pos x="connsiteX1" y="connsiteY1"/>
                </a:cxn>
              </a:cxnLst>
              <a:rect l="l" t="t" r="r" b="b"/>
              <a:pathLst>
                <a:path w="123246" h="190831">
                  <a:moveTo>
                    <a:pt x="123246" y="0"/>
                  </a:moveTo>
                  <a:lnTo>
                    <a:pt x="0" y="190831"/>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46" name="Freihandform 245"/>
            <p:cNvSpPr/>
            <p:nvPr/>
          </p:nvSpPr>
          <p:spPr>
            <a:xfrm>
              <a:off x="7187979" y="3824577"/>
              <a:ext cx="115294" cy="182880"/>
            </a:xfrm>
            <a:custGeom>
              <a:avLst/>
              <a:gdLst>
                <a:gd name="connsiteX0" fmla="*/ 115294 w 115294"/>
                <a:gd name="connsiteY0" fmla="*/ 0 h 182880"/>
                <a:gd name="connsiteX1" fmla="*/ 0 w 115294"/>
                <a:gd name="connsiteY1" fmla="*/ 182880 h 182880"/>
              </a:gdLst>
              <a:ahLst/>
              <a:cxnLst>
                <a:cxn ang="0">
                  <a:pos x="connsiteX0" y="connsiteY0"/>
                </a:cxn>
                <a:cxn ang="0">
                  <a:pos x="connsiteX1" y="connsiteY1"/>
                </a:cxn>
              </a:cxnLst>
              <a:rect l="l" t="t" r="r" b="b"/>
              <a:pathLst>
                <a:path w="115294" h="182880">
                  <a:moveTo>
                    <a:pt x="115294" y="0"/>
                  </a:moveTo>
                  <a:lnTo>
                    <a:pt x="0" y="18288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47" name="Freihandform 246"/>
            <p:cNvSpPr/>
            <p:nvPr/>
          </p:nvSpPr>
          <p:spPr>
            <a:xfrm>
              <a:off x="7283395" y="3919993"/>
              <a:ext cx="123245" cy="190831"/>
            </a:xfrm>
            <a:custGeom>
              <a:avLst/>
              <a:gdLst>
                <a:gd name="connsiteX0" fmla="*/ 123245 w 123245"/>
                <a:gd name="connsiteY0" fmla="*/ 0 h 190831"/>
                <a:gd name="connsiteX1" fmla="*/ 0 w 123245"/>
                <a:gd name="connsiteY1" fmla="*/ 190831 h 190831"/>
              </a:gdLst>
              <a:ahLst/>
              <a:cxnLst>
                <a:cxn ang="0">
                  <a:pos x="connsiteX0" y="connsiteY0"/>
                </a:cxn>
                <a:cxn ang="0">
                  <a:pos x="connsiteX1" y="connsiteY1"/>
                </a:cxn>
              </a:cxnLst>
              <a:rect l="l" t="t" r="r" b="b"/>
              <a:pathLst>
                <a:path w="123245" h="190831">
                  <a:moveTo>
                    <a:pt x="123245" y="0"/>
                  </a:moveTo>
                  <a:lnTo>
                    <a:pt x="0" y="190831"/>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48" name="Freihandform 247"/>
            <p:cNvSpPr/>
            <p:nvPr/>
          </p:nvSpPr>
          <p:spPr>
            <a:xfrm>
              <a:off x="7414591" y="3999506"/>
              <a:ext cx="119270" cy="182880"/>
            </a:xfrm>
            <a:custGeom>
              <a:avLst/>
              <a:gdLst>
                <a:gd name="connsiteX0" fmla="*/ 119270 w 119270"/>
                <a:gd name="connsiteY0" fmla="*/ 0 h 182880"/>
                <a:gd name="connsiteX1" fmla="*/ 0 w 119270"/>
                <a:gd name="connsiteY1" fmla="*/ 182880 h 182880"/>
              </a:gdLst>
              <a:ahLst/>
              <a:cxnLst>
                <a:cxn ang="0">
                  <a:pos x="connsiteX0" y="connsiteY0"/>
                </a:cxn>
                <a:cxn ang="0">
                  <a:pos x="connsiteX1" y="connsiteY1"/>
                </a:cxn>
              </a:cxnLst>
              <a:rect l="l" t="t" r="r" b="b"/>
              <a:pathLst>
                <a:path w="119270" h="182880">
                  <a:moveTo>
                    <a:pt x="119270" y="0"/>
                  </a:moveTo>
                  <a:lnTo>
                    <a:pt x="0" y="18288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49" name="Freihandform 248"/>
            <p:cNvSpPr/>
            <p:nvPr/>
          </p:nvSpPr>
          <p:spPr>
            <a:xfrm>
              <a:off x="7525910" y="4071068"/>
              <a:ext cx="111318" cy="186855"/>
            </a:xfrm>
            <a:custGeom>
              <a:avLst/>
              <a:gdLst>
                <a:gd name="connsiteX0" fmla="*/ 111318 w 111318"/>
                <a:gd name="connsiteY0" fmla="*/ 0 h 186855"/>
                <a:gd name="connsiteX1" fmla="*/ 0 w 111318"/>
                <a:gd name="connsiteY1" fmla="*/ 186855 h 186855"/>
              </a:gdLst>
              <a:ahLst/>
              <a:cxnLst>
                <a:cxn ang="0">
                  <a:pos x="connsiteX0" y="connsiteY0"/>
                </a:cxn>
                <a:cxn ang="0">
                  <a:pos x="connsiteX1" y="connsiteY1"/>
                </a:cxn>
              </a:cxnLst>
              <a:rect l="l" t="t" r="r" b="b"/>
              <a:pathLst>
                <a:path w="111318" h="186855">
                  <a:moveTo>
                    <a:pt x="111318" y="0"/>
                  </a:moveTo>
                  <a:lnTo>
                    <a:pt x="0" y="186855"/>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50" name="Freihandform 249"/>
            <p:cNvSpPr/>
            <p:nvPr/>
          </p:nvSpPr>
          <p:spPr>
            <a:xfrm>
              <a:off x="7613374" y="4138654"/>
              <a:ext cx="119269" cy="194807"/>
            </a:xfrm>
            <a:custGeom>
              <a:avLst/>
              <a:gdLst>
                <a:gd name="connsiteX0" fmla="*/ 119269 w 119269"/>
                <a:gd name="connsiteY0" fmla="*/ 0 h 194807"/>
                <a:gd name="connsiteX1" fmla="*/ 0 w 119269"/>
                <a:gd name="connsiteY1" fmla="*/ 194807 h 194807"/>
              </a:gdLst>
              <a:ahLst/>
              <a:cxnLst>
                <a:cxn ang="0">
                  <a:pos x="connsiteX0" y="connsiteY0"/>
                </a:cxn>
                <a:cxn ang="0">
                  <a:pos x="connsiteX1" y="connsiteY1"/>
                </a:cxn>
              </a:cxnLst>
              <a:rect l="l" t="t" r="r" b="b"/>
              <a:pathLst>
                <a:path w="119269" h="194807">
                  <a:moveTo>
                    <a:pt x="119269" y="0"/>
                  </a:moveTo>
                  <a:lnTo>
                    <a:pt x="0" y="19480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51" name="Freihandform 250"/>
            <p:cNvSpPr/>
            <p:nvPr/>
          </p:nvSpPr>
          <p:spPr>
            <a:xfrm>
              <a:off x="7744570" y="4245997"/>
              <a:ext cx="107343" cy="159026"/>
            </a:xfrm>
            <a:custGeom>
              <a:avLst/>
              <a:gdLst>
                <a:gd name="connsiteX0" fmla="*/ 107343 w 107343"/>
                <a:gd name="connsiteY0" fmla="*/ 0 h 159026"/>
                <a:gd name="connsiteX1" fmla="*/ 0 w 107343"/>
                <a:gd name="connsiteY1" fmla="*/ 159026 h 159026"/>
              </a:gdLst>
              <a:ahLst/>
              <a:cxnLst>
                <a:cxn ang="0">
                  <a:pos x="connsiteX0" y="connsiteY0"/>
                </a:cxn>
                <a:cxn ang="0">
                  <a:pos x="connsiteX1" y="connsiteY1"/>
                </a:cxn>
              </a:cxnLst>
              <a:rect l="l" t="t" r="r" b="b"/>
              <a:pathLst>
                <a:path w="107343" h="159026">
                  <a:moveTo>
                    <a:pt x="107343" y="0"/>
                  </a:moveTo>
                  <a:lnTo>
                    <a:pt x="0" y="15902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52" name="Freihandform 251"/>
            <p:cNvSpPr/>
            <p:nvPr/>
          </p:nvSpPr>
          <p:spPr>
            <a:xfrm>
              <a:off x="7871791" y="4385144"/>
              <a:ext cx="107343" cy="147099"/>
            </a:xfrm>
            <a:custGeom>
              <a:avLst/>
              <a:gdLst>
                <a:gd name="connsiteX0" fmla="*/ 107343 w 107343"/>
                <a:gd name="connsiteY0" fmla="*/ 0 h 147099"/>
                <a:gd name="connsiteX1" fmla="*/ 0 w 107343"/>
                <a:gd name="connsiteY1" fmla="*/ 147099 h 147099"/>
              </a:gdLst>
              <a:ahLst/>
              <a:cxnLst>
                <a:cxn ang="0">
                  <a:pos x="connsiteX0" y="connsiteY0"/>
                </a:cxn>
                <a:cxn ang="0">
                  <a:pos x="connsiteX1" y="connsiteY1"/>
                </a:cxn>
              </a:cxnLst>
              <a:rect l="l" t="t" r="r" b="b"/>
              <a:pathLst>
                <a:path w="107343" h="147099">
                  <a:moveTo>
                    <a:pt x="107343" y="0"/>
                  </a:moveTo>
                  <a:lnTo>
                    <a:pt x="0" y="14709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53" name="Freihandform 252"/>
            <p:cNvSpPr/>
            <p:nvPr/>
          </p:nvSpPr>
          <p:spPr>
            <a:xfrm>
              <a:off x="7963231" y="4540195"/>
              <a:ext cx="131197" cy="131196"/>
            </a:xfrm>
            <a:custGeom>
              <a:avLst/>
              <a:gdLst>
                <a:gd name="connsiteX0" fmla="*/ 131197 w 131197"/>
                <a:gd name="connsiteY0" fmla="*/ 0 h 131196"/>
                <a:gd name="connsiteX1" fmla="*/ 0 w 131197"/>
                <a:gd name="connsiteY1" fmla="*/ 131196 h 131196"/>
              </a:gdLst>
              <a:ahLst/>
              <a:cxnLst>
                <a:cxn ang="0">
                  <a:pos x="connsiteX0" y="connsiteY0"/>
                </a:cxn>
                <a:cxn ang="0">
                  <a:pos x="connsiteX1" y="connsiteY1"/>
                </a:cxn>
              </a:cxnLst>
              <a:rect l="l" t="t" r="r" b="b"/>
              <a:pathLst>
                <a:path w="131197" h="131196">
                  <a:moveTo>
                    <a:pt x="131197" y="0"/>
                  </a:moveTo>
                  <a:lnTo>
                    <a:pt x="0" y="13119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54" name="Freihandform 253"/>
            <p:cNvSpPr/>
            <p:nvPr/>
          </p:nvSpPr>
          <p:spPr>
            <a:xfrm>
              <a:off x="8054671" y="4719099"/>
              <a:ext cx="111319" cy="107343"/>
            </a:xfrm>
            <a:custGeom>
              <a:avLst/>
              <a:gdLst>
                <a:gd name="connsiteX0" fmla="*/ 111319 w 111319"/>
                <a:gd name="connsiteY0" fmla="*/ 0 h 107343"/>
                <a:gd name="connsiteX1" fmla="*/ 0 w 111319"/>
                <a:gd name="connsiteY1" fmla="*/ 107343 h 107343"/>
              </a:gdLst>
              <a:ahLst/>
              <a:cxnLst>
                <a:cxn ang="0">
                  <a:pos x="connsiteX0" y="connsiteY0"/>
                </a:cxn>
                <a:cxn ang="0">
                  <a:pos x="connsiteX1" y="connsiteY1"/>
                </a:cxn>
              </a:cxnLst>
              <a:rect l="l" t="t" r="r" b="b"/>
              <a:pathLst>
                <a:path w="111319" h="107343">
                  <a:moveTo>
                    <a:pt x="111319" y="0"/>
                  </a:moveTo>
                  <a:lnTo>
                    <a:pt x="0" y="10734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55" name="Freihandform 254"/>
            <p:cNvSpPr/>
            <p:nvPr/>
          </p:nvSpPr>
          <p:spPr>
            <a:xfrm>
              <a:off x="8122257" y="4878124"/>
              <a:ext cx="119270" cy="95416"/>
            </a:xfrm>
            <a:custGeom>
              <a:avLst/>
              <a:gdLst>
                <a:gd name="connsiteX0" fmla="*/ 119270 w 119270"/>
                <a:gd name="connsiteY0" fmla="*/ 0 h 95416"/>
                <a:gd name="connsiteX1" fmla="*/ 0 w 119270"/>
                <a:gd name="connsiteY1" fmla="*/ 95416 h 95416"/>
              </a:gdLst>
              <a:ahLst/>
              <a:cxnLst>
                <a:cxn ang="0">
                  <a:pos x="connsiteX0" y="connsiteY0"/>
                </a:cxn>
                <a:cxn ang="0">
                  <a:pos x="connsiteX1" y="connsiteY1"/>
                </a:cxn>
              </a:cxnLst>
              <a:rect l="l" t="t" r="r" b="b"/>
              <a:pathLst>
                <a:path w="119270" h="95416">
                  <a:moveTo>
                    <a:pt x="119270" y="0"/>
                  </a:moveTo>
                  <a:lnTo>
                    <a:pt x="0" y="95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56" name="Freihandform 255"/>
            <p:cNvSpPr/>
            <p:nvPr/>
          </p:nvSpPr>
          <p:spPr>
            <a:xfrm>
              <a:off x="8221649" y="5144496"/>
              <a:ext cx="103367" cy="75538"/>
            </a:xfrm>
            <a:custGeom>
              <a:avLst/>
              <a:gdLst>
                <a:gd name="connsiteX0" fmla="*/ 103367 w 103367"/>
                <a:gd name="connsiteY0" fmla="*/ 0 h 75538"/>
                <a:gd name="connsiteX1" fmla="*/ 0 w 103367"/>
                <a:gd name="connsiteY1" fmla="*/ 75538 h 75538"/>
              </a:gdLst>
              <a:ahLst/>
              <a:cxnLst>
                <a:cxn ang="0">
                  <a:pos x="connsiteX0" y="connsiteY0"/>
                </a:cxn>
                <a:cxn ang="0">
                  <a:pos x="connsiteX1" y="connsiteY1"/>
                </a:cxn>
              </a:cxnLst>
              <a:rect l="l" t="t" r="r" b="b"/>
              <a:pathLst>
                <a:path w="103367" h="75538">
                  <a:moveTo>
                    <a:pt x="103367" y="0"/>
                  </a:moveTo>
                  <a:lnTo>
                    <a:pt x="0" y="7553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57" name="Freihandform 256"/>
            <p:cNvSpPr/>
            <p:nvPr/>
          </p:nvSpPr>
          <p:spPr>
            <a:xfrm>
              <a:off x="8181893" y="5021250"/>
              <a:ext cx="95415" cy="75538"/>
            </a:xfrm>
            <a:custGeom>
              <a:avLst/>
              <a:gdLst>
                <a:gd name="connsiteX0" fmla="*/ 95415 w 95415"/>
                <a:gd name="connsiteY0" fmla="*/ 0 h 75538"/>
                <a:gd name="connsiteX1" fmla="*/ 0 w 95415"/>
                <a:gd name="connsiteY1" fmla="*/ 75538 h 75538"/>
              </a:gdLst>
              <a:ahLst/>
              <a:cxnLst>
                <a:cxn ang="0">
                  <a:pos x="connsiteX0" y="connsiteY0"/>
                </a:cxn>
                <a:cxn ang="0">
                  <a:pos x="connsiteX1" y="connsiteY1"/>
                </a:cxn>
              </a:cxnLst>
              <a:rect l="l" t="t" r="r" b="b"/>
              <a:pathLst>
                <a:path w="95415" h="75538">
                  <a:moveTo>
                    <a:pt x="95415" y="0"/>
                  </a:moveTo>
                  <a:lnTo>
                    <a:pt x="0" y="7553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58" name="Freihandform 257"/>
            <p:cNvSpPr/>
            <p:nvPr/>
          </p:nvSpPr>
          <p:spPr>
            <a:xfrm>
              <a:off x="8261405" y="5275690"/>
              <a:ext cx="127221" cy="75538"/>
            </a:xfrm>
            <a:custGeom>
              <a:avLst/>
              <a:gdLst>
                <a:gd name="connsiteX0" fmla="*/ 127221 w 127221"/>
                <a:gd name="connsiteY0" fmla="*/ 0 h 75538"/>
                <a:gd name="connsiteX1" fmla="*/ 0 w 127221"/>
                <a:gd name="connsiteY1" fmla="*/ 75538 h 75538"/>
              </a:gdLst>
              <a:ahLst/>
              <a:cxnLst>
                <a:cxn ang="0">
                  <a:pos x="connsiteX0" y="connsiteY0"/>
                </a:cxn>
                <a:cxn ang="0">
                  <a:pos x="connsiteX1" y="connsiteY1"/>
                </a:cxn>
              </a:cxnLst>
              <a:rect l="l" t="t" r="r" b="b"/>
              <a:pathLst>
                <a:path w="127221" h="75538">
                  <a:moveTo>
                    <a:pt x="127221" y="0"/>
                  </a:moveTo>
                  <a:lnTo>
                    <a:pt x="0" y="7553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59" name="Freihandform 258"/>
            <p:cNvSpPr/>
            <p:nvPr/>
          </p:nvSpPr>
          <p:spPr>
            <a:xfrm>
              <a:off x="8321040" y="5414838"/>
              <a:ext cx="115294" cy="67586"/>
            </a:xfrm>
            <a:custGeom>
              <a:avLst/>
              <a:gdLst>
                <a:gd name="connsiteX0" fmla="*/ 115294 w 115294"/>
                <a:gd name="connsiteY0" fmla="*/ 0 h 67586"/>
                <a:gd name="connsiteX1" fmla="*/ 0 w 115294"/>
                <a:gd name="connsiteY1" fmla="*/ 67586 h 67586"/>
              </a:gdLst>
              <a:ahLst/>
              <a:cxnLst>
                <a:cxn ang="0">
                  <a:pos x="connsiteX0" y="connsiteY0"/>
                </a:cxn>
                <a:cxn ang="0">
                  <a:pos x="connsiteX1" y="connsiteY1"/>
                </a:cxn>
              </a:cxnLst>
              <a:rect l="l" t="t" r="r" b="b"/>
              <a:pathLst>
                <a:path w="115294" h="67586">
                  <a:moveTo>
                    <a:pt x="115294" y="0"/>
                  </a:moveTo>
                  <a:lnTo>
                    <a:pt x="0" y="6758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60" name="Freihandform 259"/>
            <p:cNvSpPr/>
            <p:nvPr/>
          </p:nvSpPr>
          <p:spPr>
            <a:xfrm>
              <a:off x="8368748" y="5557962"/>
              <a:ext cx="135172" cy="59635"/>
            </a:xfrm>
            <a:custGeom>
              <a:avLst/>
              <a:gdLst>
                <a:gd name="connsiteX0" fmla="*/ 135172 w 135172"/>
                <a:gd name="connsiteY0" fmla="*/ 0 h 59635"/>
                <a:gd name="connsiteX1" fmla="*/ 0 w 135172"/>
                <a:gd name="connsiteY1" fmla="*/ 59635 h 59635"/>
              </a:gdLst>
              <a:ahLst/>
              <a:cxnLst>
                <a:cxn ang="0">
                  <a:pos x="connsiteX0" y="connsiteY0"/>
                </a:cxn>
                <a:cxn ang="0">
                  <a:pos x="connsiteX1" y="connsiteY1"/>
                </a:cxn>
              </a:cxnLst>
              <a:rect l="l" t="t" r="r" b="b"/>
              <a:pathLst>
                <a:path w="135172" h="59635">
                  <a:moveTo>
                    <a:pt x="135172" y="0"/>
                  </a:moveTo>
                  <a:lnTo>
                    <a:pt x="0" y="59635"/>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61" name="Freihandform 260"/>
            <p:cNvSpPr/>
            <p:nvPr/>
          </p:nvSpPr>
          <p:spPr>
            <a:xfrm>
              <a:off x="8432358" y="5701085"/>
              <a:ext cx="131197" cy="59635"/>
            </a:xfrm>
            <a:custGeom>
              <a:avLst/>
              <a:gdLst>
                <a:gd name="connsiteX0" fmla="*/ 131197 w 131197"/>
                <a:gd name="connsiteY0" fmla="*/ 0 h 59635"/>
                <a:gd name="connsiteX1" fmla="*/ 0 w 131197"/>
                <a:gd name="connsiteY1" fmla="*/ 59635 h 59635"/>
              </a:gdLst>
              <a:ahLst/>
              <a:cxnLst>
                <a:cxn ang="0">
                  <a:pos x="connsiteX0" y="connsiteY0"/>
                </a:cxn>
                <a:cxn ang="0">
                  <a:pos x="connsiteX1" y="connsiteY1"/>
                </a:cxn>
              </a:cxnLst>
              <a:rect l="l" t="t" r="r" b="b"/>
              <a:pathLst>
                <a:path w="131197" h="59635">
                  <a:moveTo>
                    <a:pt x="131197" y="0"/>
                  </a:moveTo>
                  <a:lnTo>
                    <a:pt x="0" y="59635"/>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62" name="Freihandform 261"/>
            <p:cNvSpPr/>
            <p:nvPr/>
          </p:nvSpPr>
          <p:spPr>
            <a:xfrm>
              <a:off x="8499944" y="5812402"/>
              <a:ext cx="151075" cy="87464"/>
            </a:xfrm>
            <a:custGeom>
              <a:avLst/>
              <a:gdLst>
                <a:gd name="connsiteX0" fmla="*/ 151075 w 151075"/>
                <a:gd name="connsiteY0" fmla="*/ 0 h 87464"/>
                <a:gd name="connsiteX1" fmla="*/ 0 w 151075"/>
                <a:gd name="connsiteY1" fmla="*/ 87464 h 87464"/>
              </a:gdLst>
              <a:ahLst/>
              <a:cxnLst>
                <a:cxn ang="0">
                  <a:pos x="connsiteX0" y="connsiteY0"/>
                </a:cxn>
                <a:cxn ang="0">
                  <a:pos x="connsiteX1" y="connsiteY1"/>
                </a:cxn>
              </a:cxnLst>
              <a:rect l="l" t="t" r="r" b="b"/>
              <a:pathLst>
                <a:path w="151075" h="87464">
                  <a:moveTo>
                    <a:pt x="151075" y="0"/>
                  </a:moveTo>
                  <a:lnTo>
                    <a:pt x="0" y="87464"/>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63" name="Freihandform 262"/>
            <p:cNvSpPr/>
            <p:nvPr/>
          </p:nvSpPr>
          <p:spPr>
            <a:xfrm>
              <a:off x="8567530" y="5947576"/>
              <a:ext cx="163002" cy="83488"/>
            </a:xfrm>
            <a:custGeom>
              <a:avLst/>
              <a:gdLst>
                <a:gd name="connsiteX0" fmla="*/ 163002 w 163002"/>
                <a:gd name="connsiteY0" fmla="*/ 0 h 83488"/>
                <a:gd name="connsiteX1" fmla="*/ 0 w 163002"/>
                <a:gd name="connsiteY1" fmla="*/ 83488 h 83488"/>
              </a:gdLst>
              <a:ahLst/>
              <a:cxnLst>
                <a:cxn ang="0">
                  <a:pos x="connsiteX0" y="connsiteY0"/>
                </a:cxn>
                <a:cxn ang="0">
                  <a:pos x="connsiteX1" y="connsiteY1"/>
                </a:cxn>
              </a:cxnLst>
              <a:rect l="l" t="t" r="r" b="b"/>
              <a:pathLst>
                <a:path w="163002" h="83488">
                  <a:moveTo>
                    <a:pt x="163002" y="0"/>
                  </a:moveTo>
                  <a:lnTo>
                    <a:pt x="0" y="8348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64" name="Freihandform 263"/>
            <p:cNvSpPr/>
            <p:nvPr/>
          </p:nvSpPr>
          <p:spPr>
            <a:xfrm>
              <a:off x="8651019" y="6070821"/>
              <a:ext cx="151075" cy="91440"/>
            </a:xfrm>
            <a:custGeom>
              <a:avLst/>
              <a:gdLst>
                <a:gd name="connsiteX0" fmla="*/ 151075 w 151075"/>
                <a:gd name="connsiteY0" fmla="*/ 0 h 91440"/>
                <a:gd name="connsiteX1" fmla="*/ 0 w 151075"/>
                <a:gd name="connsiteY1" fmla="*/ 91440 h 91440"/>
              </a:gdLst>
              <a:ahLst/>
              <a:cxnLst>
                <a:cxn ang="0">
                  <a:pos x="connsiteX0" y="connsiteY0"/>
                </a:cxn>
                <a:cxn ang="0">
                  <a:pos x="connsiteX1" y="connsiteY1"/>
                </a:cxn>
              </a:cxnLst>
              <a:rect l="l" t="t" r="r" b="b"/>
              <a:pathLst>
                <a:path w="151075" h="91440">
                  <a:moveTo>
                    <a:pt x="151075" y="0"/>
                  </a:moveTo>
                  <a:lnTo>
                    <a:pt x="0" y="9144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65" name="Freihandform 264"/>
            <p:cNvSpPr/>
            <p:nvPr/>
          </p:nvSpPr>
          <p:spPr>
            <a:xfrm>
              <a:off x="8734508" y="6186115"/>
              <a:ext cx="151075" cy="91440"/>
            </a:xfrm>
            <a:custGeom>
              <a:avLst/>
              <a:gdLst>
                <a:gd name="connsiteX0" fmla="*/ 151075 w 151075"/>
                <a:gd name="connsiteY0" fmla="*/ 0 h 91440"/>
                <a:gd name="connsiteX1" fmla="*/ 0 w 151075"/>
                <a:gd name="connsiteY1" fmla="*/ 91440 h 91440"/>
              </a:gdLst>
              <a:ahLst/>
              <a:cxnLst>
                <a:cxn ang="0">
                  <a:pos x="connsiteX0" y="connsiteY0"/>
                </a:cxn>
                <a:cxn ang="0">
                  <a:pos x="connsiteX1" y="connsiteY1"/>
                </a:cxn>
              </a:cxnLst>
              <a:rect l="l" t="t" r="r" b="b"/>
              <a:pathLst>
                <a:path w="151075" h="91440">
                  <a:moveTo>
                    <a:pt x="151075" y="0"/>
                  </a:moveTo>
                  <a:lnTo>
                    <a:pt x="0" y="9144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66" name="Freihandform 265"/>
            <p:cNvSpPr/>
            <p:nvPr/>
          </p:nvSpPr>
          <p:spPr>
            <a:xfrm>
              <a:off x="8817997" y="6305384"/>
              <a:ext cx="155050" cy="103367"/>
            </a:xfrm>
            <a:custGeom>
              <a:avLst/>
              <a:gdLst>
                <a:gd name="connsiteX0" fmla="*/ 155050 w 155050"/>
                <a:gd name="connsiteY0" fmla="*/ 0 h 103367"/>
                <a:gd name="connsiteX1" fmla="*/ 0 w 155050"/>
                <a:gd name="connsiteY1" fmla="*/ 103367 h 103367"/>
              </a:gdLst>
              <a:ahLst/>
              <a:cxnLst>
                <a:cxn ang="0">
                  <a:pos x="connsiteX0" y="connsiteY0"/>
                </a:cxn>
                <a:cxn ang="0">
                  <a:pos x="connsiteX1" y="connsiteY1"/>
                </a:cxn>
              </a:cxnLst>
              <a:rect l="l" t="t" r="r" b="b"/>
              <a:pathLst>
                <a:path w="155050" h="103367">
                  <a:moveTo>
                    <a:pt x="155050" y="0"/>
                  </a:moveTo>
                  <a:lnTo>
                    <a:pt x="0" y="10336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67" name="Freihandform 266"/>
            <p:cNvSpPr/>
            <p:nvPr/>
          </p:nvSpPr>
          <p:spPr>
            <a:xfrm>
              <a:off x="8905461" y="6436581"/>
              <a:ext cx="143123" cy="103367"/>
            </a:xfrm>
            <a:custGeom>
              <a:avLst/>
              <a:gdLst>
                <a:gd name="connsiteX0" fmla="*/ 143123 w 143123"/>
                <a:gd name="connsiteY0" fmla="*/ 0 h 103367"/>
                <a:gd name="connsiteX1" fmla="*/ 0 w 143123"/>
                <a:gd name="connsiteY1" fmla="*/ 103367 h 103367"/>
              </a:gdLst>
              <a:ahLst/>
              <a:cxnLst>
                <a:cxn ang="0">
                  <a:pos x="connsiteX0" y="connsiteY0"/>
                </a:cxn>
                <a:cxn ang="0">
                  <a:pos x="connsiteX1" y="connsiteY1"/>
                </a:cxn>
              </a:cxnLst>
              <a:rect l="l" t="t" r="r" b="b"/>
              <a:pathLst>
                <a:path w="143123" h="103367">
                  <a:moveTo>
                    <a:pt x="143123" y="0"/>
                  </a:moveTo>
                  <a:lnTo>
                    <a:pt x="0" y="10336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68" name="Freihandform 267"/>
            <p:cNvSpPr/>
            <p:nvPr/>
          </p:nvSpPr>
          <p:spPr>
            <a:xfrm>
              <a:off x="8996901" y="6535972"/>
              <a:ext cx="151075" cy="119270"/>
            </a:xfrm>
            <a:custGeom>
              <a:avLst/>
              <a:gdLst>
                <a:gd name="connsiteX0" fmla="*/ 151075 w 151075"/>
                <a:gd name="connsiteY0" fmla="*/ 0 h 119270"/>
                <a:gd name="connsiteX1" fmla="*/ 0 w 151075"/>
                <a:gd name="connsiteY1" fmla="*/ 119270 h 119270"/>
              </a:gdLst>
              <a:ahLst/>
              <a:cxnLst>
                <a:cxn ang="0">
                  <a:pos x="connsiteX0" y="connsiteY0"/>
                </a:cxn>
                <a:cxn ang="0">
                  <a:pos x="connsiteX1" y="connsiteY1"/>
                </a:cxn>
              </a:cxnLst>
              <a:rect l="l" t="t" r="r" b="b"/>
              <a:pathLst>
                <a:path w="151075" h="119270">
                  <a:moveTo>
                    <a:pt x="151075" y="0"/>
                  </a:moveTo>
                  <a:lnTo>
                    <a:pt x="0" y="11927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69" name="Freihandform 268"/>
            <p:cNvSpPr/>
            <p:nvPr/>
          </p:nvSpPr>
          <p:spPr>
            <a:xfrm>
              <a:off x="9088341" y="6655242"/>
              <a:ext cx="155050" cy="123245"/>
            </a:xfrm>
            <a:custGeom>
              <a:avLst/>
              <a:gdLst>
                <a:gd name="connsiteX0" fmla="*/ 155050 w 155050"/>
                <a:gd name="connsiteY0" fmla="*/ 0 h 123245"/>
                <a:gd name="connsiteX1" fmla="*/ 0 w 155050"/>
                <a:gd name="connsiteY1" fmla="*/ 123245 h 123245"/>
              </a:gdLst>
              <a:ahLst/>
              <a:cxnLst>
                <a:cxn ang="0">
                  <a:pos x="connsiteX0" y="connsiteY0"/>
                </a:cxn>
                <a:cxn ang="0">
                  <a:pos x="connsiteX1" y="connsiteY1"/>
                </a:cxn>
              </a:cxnLst>
              <a:rect l="l" t="t" r="r" b="b"/>
              <a:pathLst>
                <a:path w="155050" h="123245">
                  <a:moveTo>
                    <a:pt x="155050" y="0"/>
                  </a:moveTo>
                  <a:lnTo>
                    <a:pt x="0" y="123245"/>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70" name="Freihandform 269"/>
            <p:cNvSpPr/>
            <p:nvPr/>
          </p:nvSpPr>
          <p:spPr>
            <a:xfrm>
              <a:off x="9191708" y="6750657"/>
              <a:ext cx="147099" cy="107343"/>
            </a:xfrm>
            <a:custGeom>
              <a:avLst/>
              <a:gdLst>
                <a:gd name="connsiteX0" fmla="*/ 147099 w 147099"/>
                <a:gd name="connsiteY0" fmla="*/ 0 h 107343"/>
                <a:gd name="connsiteX1" fmla="*/ 0 w 147099"/>
                <a:gd name="connsiteY1" fmla="*/ 107343 h 107343"/>
              </a:gdLst>
              <a:ahLst/>
              <a:cxnLst>
                <a:cxn ang="0">
                  <a:pos x="connsiteX0" y="connsiteY0"/>
                </a:cxn>
                <a:cxn ang="0">
                  <a:pos x="connsiteX1" y="connsiteY1"/>
                </a:cxn>
              </a:cxnLst>
              <a:rect l="l" t="t" r="r" b="b"/>
              <a:pathLst>
                <a:path w="147099" h="107343">
                  <a:moveTo>
                    <a:pt x="147099" y="0"/>
                  </a:moveTo>
                  <a:lnTo>
                    <a:pt x="0" y="10734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sp>
          <p:nvSpPr>
            <p:cNvPr id="271" name="Freihandform 270"/>
            <p:cNvSpPr/>
            <p:nvPr/>
          </p:nvSpPr>
          <p:spPr>
            <a:xfrm>
              <a:off x="9322904" y="6814268"/>
              <a:ext cx="59635" cy="47708"/>
            </a:xfrm>
            <a:custGeom>
              <a:avLst/>
              <a:gdLst>
                <a:gd name="connsiteX0" fmla="*/ 59635 w 59635"/>
                <a:gd name="connsiteY0" fmla="*/ 0 h 47708"/>
                <a:gd name="connsiteX1" fmla="*/ 0 w 59635"/>
                <a:gd name="connsiteY1" fmla="*/ 47708 h 47708"/>
              </a:gdLst>
              <a:ahLst/>
              <a:cxnLst>
                <a:cxn ang="0">
                  <a:pos x="connsiteX0" y="connsiteY0"/>
                </a:cxn>
                <a:cxn ang="0">
                  <a:pos x="connsiteX1" y="connsiteY1"/>
                </a:cxn>
              </a:cxnLst>
              <a:rect l="l" t="t" r="r" b="b"/>
              <a:pathLst>
                <a:path w="59635" h="47708">
                  <a:moveTo>
                    <a:pt x="59635" y="0"/>
                  </a:moveTo>
                  <a:lnTo>
                    <a:pt x="0" y="4770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a:p>
          </p:txBody>
        </p:sp>
      </p:grpSp>
      <p:sp>
        <p:nvSpPr>
          <p:cNvPr id="2" name="Titel 1"/>
          <p:cNvSpPr>
            <a:spLocks noGrp="1"/>
          </p:cNvSpPr>
          <p:nvPr>
            <p:ph type="title"/>
          </p:nvPr>
        </p:nvSpPr>
        <p:spPr>
          <a:xfrm>
            <a:off x="838200" y="84709"/>
            <a:ext cx="10515600" cy="1325563"/>
          </a:xfrm>
        </p:spPr>
        <p:txBody>
          <a:bodyPr>
            <a:normAutofit/>
          </a:bodyPr>
          <a:lstStyle/>
          <a:p>
            <a:pPr algn="ctr"/>
            <a:r>
              <a:rPr lang="de-DE" sz="6000" b="1" dirty="0"/>
              <a:t>Gezieltes Schneiden mit Cas9</a:t>
            </a:r>
          </a:p>
        </p:txBody>
      </p:sp>
      <p:sp>
        <p:nvSpPr>
          <p:cNvPr id="138" name="Freihandform 137"/>
          <p:cNvSpPr/>
          <p:nvPr/>
        </p:nvSpPr>
        <p:spPr>
          <a:xfrm>
            <a:off x="10633" y="1297172"/>
            <a:ext cx="6592186" cy="2073349"/>
          </a:xfrm>
          <a:custGeom>
            <a:avLst/>
            <a:gdLst>
              <a:gd name="connsiteX0" fmla="*/ 0 w 6592186"/>
              <a:gd name="connsiteY0" fmla="*/ 0 h 2073349"/>
              <a:gd name="connsiteX1" fmla="*/ 191386 w 6592186"/>
              <a:gd name="connsiteY1" fmla="*/ 276447 h 2073349"/>
              <a:gd name="connsiteX2" fmla="*/ 595423 w 6592186"/>
              <a:gd name="connsiteY2" fmla="*/ 850605 h 2073349"/>
              <a:gd name="connsiteX3" fmla="*/ 1509823 w 6592186"/>
              <a:gd name="connsiteY3" fmla="*/ 1424763 h 2073349"/>
              <a:gd name="connsiteX4" fmla="*/ 3221665 w 6592186"/>
              <a:gd name="connsiteY4" fmla="*/ 1701209 h 2073349"/>
              <a:gd name="connsiteX5" fmla="*/ 4912241 w 6592186"/>
              <a:gd name="connsiteY5" fmla="*/ 1711842 h 2073349"/>
              <a:gd name="connsiteX6" fmla="*/ 5996762 w 6592186"/>
              <a:gd name="connsiteY6" fmla="*/ 1818168 h 2073349"/>
              <a:gd name="connsiteX7" fmla="*/ 6592186 w 6592186"/>
              <a:gd name="connsiteY7" fmla="*/ 2073349 h 2073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92186" h="2073349">
                <a:moveTo>
                  <a:pt x="0" y="0"/>
                </a:moveTo>
                <a:lnTo>
                  <a:pt x="191386" y="276447"/>
                </a:lnTo>
                <a:cubicBezTo>
                  <a:pt x="290623" y="418215"/>
                  <a:pt x="375684" y="659219"/>
                  <a:pt x="595423" y="850605"/>
                </a:cubicBezTo>
                <a:cubicBezTo>
                  <a:pt x="815163" y="1041991"/>
                  <a:pt x="1072116" y="1282996"/>
                  <a:pt x="1509823" y="1424763"/>
                </a:cubicBezTo>
                <a:cubicBezTo>
                  <a:pt x="1947530" y="1566530"/>
                  <a:pt x="2654595" y="1653363"/>
                  <a:pt x="3221665" y="1701209"/>
                </a:cubicBezTo>
                <a:cubicBezTo>
                  <a:pt x="3788735" y="1749055"/>
                  <a:pt x="4449725" y="1692349"/>
                  <a:pt x="4912241" y="1711842"/>
                </a:cubicBezTo>
                <a:cubicBezTo>
                  <a:pt x="5374757" y="1731335"/>
                  <a:pt x="5716771" y="1757917"/>
                  <a:pt x="5996762" y="1818168"/>
                </a:cubicBezTo>
                <a:cubicBezTo>
                  <a:pt x="6276753" y="1878419"/>
                  <a:pt x="6434469" y="1975884"/>
                  <a:pt x="6592186" y="2073349"/>
                </a:cubicBezTo>
              </a:path>
            </a:pathLst>
          </a:custGeom>
          <a:noFill/>
          <a:ln>
            <a:solidFill>
              <a:schemeClr val="accent1">
                <a:lumMod val="75000"/>
              </a:schemeClr>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9" name="Freihandform 138"/>
          <p:cNvSpPr/>
          <p:nvPr/>
        </p:nvSpPr>
        <p:spPr>
          <a:xfrm>
            <a:off x="-80335" y="1493930"/>
            <a:ext cx="6592186" cy="2073349"/>
          </a:xfrm>
          <a:custGeom>
            <a:avLst/>
            <a:gdLst>
              <a:gd name="connsiteX0" fmla="*/ 0 w 6592186"/>
              <a:gd name="connsiteY0" fmla="*/ 0 h 2073349"/>
              <a:gd name="connsiteX1" fmla="*/ 191386 w 6592186"/>
              <a:gd name="connsiteY1" fmla="*/ 276447 h 2073349"/>
              <a:gd name="connsiteX2" fmla="*/ 595423 w 6592186"/>
              <a:gd name="connsiteY2" fmla="*/ 850605 h 2073349"/>
              <a:gd name="connsiteX3" fmla="*/ 1509823 w 6592186"/>
              <a:gd name="connsiteY3" fmla="*/ 1424763 h 2073349"/>
              <a:gd name="connsiteX4" fmla="*/ 3221665 w 6592186"/>
              <a:gd name="connsiteY4" fmla="*/ 1701209 h 2073349"/>
              <a:gd name="connsiteX5" fmla="*/ 4912241 w 6592186"/>
              <a:gd name="connsiteY5" fmla="*/ 1711842 h 2073349"/>
              <a:gd name="connsiteX6" fmla="*/ 5996762 w 6592186"/>
              <a:gd name="connsiteY6" fmla="*/ 1818168 h 2073349"/>
              <a:gd name="connsiteX7" fmla="*/ 6592186 w 6592186"/>
              <a:gd name="connsiteY7" fmla="*/ 2073349 h 2073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92186" h="2073349">
                <a:moveTo>
                  <a:pt x="0" y="0"/>
                </a:moveTo>
                <a:lnTo>
                  <a:pt x="191386" y="276447"/>
                </a:lnTo>
                <a:cubicBezTo>
                  <a:pt x="290623" y="418215"/>
                  <a:pt x="375684" y="659219"/>
                  <a:pt x="595423" y="850605"/>
                </a:cubicBezTo>
                <a:cubicBezTo>
                  <a:pt x="815163" y="1041991"/>
                  <a:pt x="1072116" y="1282996"/>
                  <a:pt x="1509823" y="1424763"/>
                </a:cubicBezTo>
                <a:cubicBezTo>
                  <a:pt x="1947530" y="1566530"/>
                  <a:pt x="2654595" y="1653363"/>
                  <a:pt x="3221665" y="1701209"/>
                </a:cubicBezTo>
                <a:cubicBezTo>
                  <a:pt x="3788735" y="1749055"/>
                  <a:pt x="4449725" y="1692349"/>
                  <a:pt x="4912241" y="1711842"/>
                </a:cubicBezTo>
                <a:cubicBezTo>
                  <a:pt x="5374757" y="1731335"/>
                  <a:pt x="5716771" y="1757917"/>
                  <a:pt x="5996762" y="1818168"/>
                </a:cubicBezTo>
                <a:cubicBezTo>
                  <a:pt x="6276753" y="1878419"/>
                  <a:pt x="6434469" y="1975884"/>
                  <a:pt x="6592186" y="2073349"/>
                </a:cubicBezTo>
              </a:path>
            </a:pathLst>
          </a:custGeom>
          <a:noFill/>
          <a:ln>
            <a:solidFill>
              <a:schemeClr val="accent1">
                <a:lumMod val="75000"/>
              </a:schemeClr>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223" name="Gruppieren 222"/>
          <p:cNvGrpSpPr/>
          <p:nvPr/>
        </p:nvGrpSpPr>
        <p:grpSpPr>
          <a:xfrm>
            <a:off x="-17260" y="1458500"/>
            <a:ext cx="5329325" cy="1786653"/>
            <a:chOff x="0" y="1455821"/>
            <a:chExt cx="5329325" cy="1786653"/>
          </a:xfrm>
        </p:grpSpPr>
        <p:sp>
          <p:nvSpPr>
            <p:cNvPr id="169" name="Freihandform 168"/>
            <p:cNvSpPr/>
            <p:nvPr/>
          </p:nvSpPr>
          <p:spPr>
            <a:xfrm>
              <a:off x="0" y="1455821"/>
              <a:ext cx="144379" cy="108284"/>
            </a:xfrm>
            <a:custGeom>
              <a:avLst/>
              <a:gdLst>
                <a:gd name="connsiteX0" fmla="*/ 144379 w 144379"/>
                <a:gd name="connsiteY0" fmla="*/ 0 h 108284"/>
                <a:gd name="connsiteX1" fmla="*/ 0 w 144379"/>
                <a:gd name="connsiteY1" fmla="*/ 108284 h 108284"/>
              </a:gdLst>
              <a:ahLst/>
              <a:cxnLst>
                <a:cxn ang="0">
                  <a:pos x="connsiteX0" y="connsiteY0"/>
                </a:cxn>
                <a:cxn ang="0">
                  <a:pos x="connsiteX1" y="connsiteY1"/>
                </a:cxn>
              </a:cxnLst>
              <a:rect l="l" t="t" r="r" b="b"/>
              <a:pathLst>
                <a:path w="144379" h="108284">
                  <a:moveTo>
                    <a:pt x="144379" y="0"/>
                  </a:moveTo>
                  <a:lnTo>
                    <a:pt x="0" y="108284"/>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0" name="Freihandform 169"/>
            <p:cNvSpPr/>
            <p:nvPr/>
          </p:nvSpPr>
          <p:spPr>
            <a:xfrm>
              <a:off x="84221" y="1600200"/>
              <a:ext cx="156411" cy="108284"/>
            </a:xfrm>
            <a:custGeom>
              <a:avLst/>
              <a:gdLst>
                <a:gd name="connsiteX0" fmla="*/ 156411 w 156411"/>
                <a:gd name="connsiteY0" fmla="*/ 0 h 108284"/>
                <a:gd name="connsiteX1" fmla="*/ 0 w 156411"/>
                <a:gd name="connsiteY1" fmla="*/ 108284 h 108284"/>
              </a:gdLst>
              <a:ahLst/>
              <a:cxnLst>
                <a:cxn ang="0">
                  <a:pos x="connsiteX0" y="connsiteY0"/>
                </a:cxn>
                <a:cxn ang="0">
                  <a:pos x="connsiteX1" y="connsiteY1"/>
                </a:cxn>
              </a:cxnLst>
              <a:rect l="l" t="t" r="r" b="b"/>
              <a:pathLst>
                <a:path w="156411" h="108284">
                  <a:moveTo>
                    <a:pt x="156411" y="0"/>
                  </a:moveTo>
                  <a:lnTo>
                    <a:pt x="0" y="108284"/>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1" name="Freihandform 170"/>
            <p:cNvSpPr/>
            <p:nvPr/>
          </p:nvSpPr>
          <p:spPr>
            <a:xfrm>
              <a:off x="216568" y="1816768"/>
              <a:ext cx="132348" cy="72190"/>
            </a:xfrm>
            <a:custGeom>
              <a:avLst/>
              <a:gdLst>
                <a:gd name="connsiteX0" fmla="*/ 132348 w 132348"/>
                <a:gd name="connsiteY0" fmla="*/ 0 h 72190"/>
                <a:gd name="connsiteX1" fmla="*/ 0 w 132348"/>
                <a:gd name="connsiteY1" fmla="*/ 72190 h 72190"/>
              </a:gdLst>
              <a:ahLst/>
              <a:cxnLst>
                <a:cxn ang="0">
                  <a:pos x="connsiteX0" y="connsiteY0"/>
                </a:cxn>
                <a:cxn ang="0">
                  <a:pos x="connsiteX1" y="connsiteY1"/>
                </a:cxn>
              </a:cxnLst>
              <a:rect l="l" t="t" r="r" b="b"/>
              <a:pathLst>
                <a:path w="132348" h="72190">
                  <a:moveTo>
                    <a:pt x="132348" y="0"/>
                  </a:moveTo>
                  <a:lnTo>
                    <a:pt x="0" y="7219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4" name="Freihandform 183"/>
            <p:cNvSpPr/>
            <p:nvPr/>
          </p:nvSpPr>
          <p:spPr>
            <a:xfrm>
              <a:off x="297712" y="1967023"/>
              <a:ext cx="148855" cy="95693"/>
            </a:xfrm>
            <a:custGeom>
              <a:avLst/>
              <a:gdLst>
                <a:gd name="connsiteX0" fmla="*/ 148855 w 148855"/>
                <a:gd name="connsiteY0" fmla="*/ 0 h 95693"/>
                <a:gd name="connsiteX1" fmla="*/ 0 w 148855"/>
                <a:gd name="connsiteY1" fmla="*/ 95693 h 95693"/>
              </a:gdLst>
              <a:ahLst/>
              <a:cxnLst>
                <a:cxn ang="0">
                  <a:pos x="connsiteX0" y="connsiteY0"/>
                </a:cxn>
                <a:cxn ang="0">
                  <a:pos x="connsiteX1" y="connsiteY1"/>
                </a:cxn>
              </a:cxnLst>
              <a:rect l="l" t="t" r="r" b="b"/>
              <a:pathLst>
                <a:path w="148855" h="95693">
                  <a:moveTo>
                    <a:pt x="148855" y="0"/>
                  </a:moveTo>
                  <a:lnTo>
                    <a:pt x="0" y="9569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6" name="Freihandform 185"/>
            <p:cNvSpPr/>
            <p:nvPr/>
          </p:nvSpPr>
          <p:spPr>
            <a:xfrm>
              <a:off x="536652" y="2222205"/>
              <a:ext cx="170121" cy="138223"/>
            </a:xfrm>
            <a:custGeom>
              <a:avLst/>
              <a:gdLst>
                <a:gd name="connsiteX0" fmla="*/ 170121 w 170121"/>
                <a:gd name="connsiteY0" fmla="*/ 0 h 138223"/>
                <a:gd name="connsiteX1" fmla="*/ 0 w 170121"/>
                <a:gd name="connsiteY1" fmla="*/ 138223 h 138223"/>
              </a:gdLst>
              <a:ahLst/>
              <a:cxnLst>
                <a:cxn ang="0">
                  <a:pos x="connsiteX0" y="connsiteY0"/>
                </a:cxn>
                <a:cxn ang="0">
                  <a:pos x="connsiteX1" y="connsiteY1"/>
                </a:cxn>
              </a:cxnLst>
              <a:rect l="l" t="t" r="r" b="b"/>
              <a:pathLst>
                <a:path w="170121" h="138223">
                  <a:moveTo>
                    <a:pt x="170121" y="0"/>
                  </a:moveTo>
                  <a:lnTo>
                    <a:pt x="0" y="13822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7" name="Freihandform 186"/>
            <p:cNvSpPr/>
            <p:nvPr/>
          </p:nvSpPr>
          <p:spPr>
            <a:xfrm>
              <a:off x="681068" y="2333554"/>
              <a:ext cx="138224" cy="148856"/>
            </a:xfrm>
            <a:custGeom>
              <a:avLst/>
              <a:gdLst>
                <a:gd name="connsiteX0" fmla="*/ 138224 w 138224"/>
                <a:gd name="connsiteY0" fmla="*/ 0 h 148856"/>
                <a:gd name="connsiteX1" fmla="*/ 0 w 138224"/>
                <a:gd name="connsiteY1" fmla="*/ 148856 h 148856"/>
              </a:gdLst>
              <a:ahLst/>
              <a:cxnLst>
                <a:cxn ang="0">
                  <a:pos x="connsiteX0" y="connsiteY0"/>
                </a:cxn>
                <a:cxn ang="0">
                  <a:pos x="connsiteX1" y="connsiteY1"/>
                </a:cxn>
              </a:cxnLst>
              <a:rect l="l" t="t" r="r" b="b"/>
              <a:pathLst>
                <a:path w="138224" h="148856">
                  <a:moveTo>
                    <a:pt x="138224" y="0"/>
                  </a:moveTo>
                  <a:lnTo>
                    <a:pt x="0" y="14885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9" name="Freihandform 188"/>
            <p:cNvSpPr/>
            <p:nvPr/>
          </p:nvSpPr>
          <p:spPr>
            <a:xfrm>
              <a:off x="5295666" y="3018081"/>
              <a:ext cx="33659" cy="224393"/>
            </a:xfrm>
            <a:custGeom>
              <a:avLst/>
              <a:gdLst>
                <a:gd name="connsiteX0" fmla="*/ 33659 w 33659"/>
                <a:gd name="connsiteY0" fmla="*/ 0 h 224393"/>
                <a:gd name="connsiteX1" fmla="*/ 0 w 33659"/>
                <a:gd name="connsiteY1" fmla="*/ 224393 h 224393"/>
              </a:gdLst>
              <a:ahLst/>
              <a:cxnLst>
                <a:cxn ang="0">
                  <a:pos x="connsiteX0" y="connsiteY0"/>
                </a:cxn>
                <a:cxn ang="0">
                  <a:pos x="connsiteX1" y="connsiteY1"/>
                </a:cxn>
              </a:cxnLst>
              <a:rect l="l" t="t" r="r" b="b"/>
              <a:pathLst>
                <a:path w="33659" h="224393">
                  <a:moveTo>
                    <a:pt x="33659" y="0"/>
                  </a:moveTo>
                  <a:lnTo>
                    <a:pt x="0" y="22439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0" name="Freihandform 189"/>
            <p:cNvSpPr/>
            <p:nvPr/>
          </p:nvSpPr>
          <p:spPr>
            <a:xfrm>
              <a:off x="5132982" y="3012471"/>
              <a:ext cx="11219" cy="201954"/>
            </a:xfrm>
            <a:custGeom>
              <a:avLst/>
              <a:gdLst>
                <a:gd name="connsiteX0" fmla="*/ 11219 w 11219"/>
                <a:gd name="connsiteY0" fmla="*/ 0 h 201954"/>
                <a:gd name="connsiteX1" fmla="*/ 0 w 11219"/>
                <a:gd name="connsiteY1" fmla="*/ 201954 h 201954"/>
              </a:gdLst>
              <a:ahLst/>
              <a:cxnLst>
                <a:cxn ang="0">
                  <a:pos x="connsiteX0" y="connsiteY0"/>
                </a:cxn>
                <a:cxn ang="0">
                  <a:pos x="connsiteX1" y="connsiteY1"/>
                </a:cxn>
              </a:cxnLst>
              <a:rect l="l" t="t" r="r" b="b"/>
              <a:pathLst>
                <a:path w="11219" h="201954">
                  <a:moveTo>
                    <a:pt x="11219" y="0"/>
                  </a:moveTo>
                  <a:lnTo>
                    <a:pt x="0" y="201954"/>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1" name="Freihandform 190"/>
            <p:cNvSpPr/>
            <p:nvPr/>
          </p:nvSpPr>
          <p:spPr>
            <a:xfrm>
              <a:off x="4964688" y="3012471"/>
              <a:ext cx="5610" cy="196344"/>
            </a:xfrm>
            <a:custGeom>
              <a:avLst/>
              <a:gdLst>
                <a:gd name="connsiteX0" fmla="*/ 5610 w 5610"/>
                <a:gd name="connsiteY0" fmla="*/ 0 h 196344"/>
                <a:gd name="connsiteX1" fmla="*/ 0 w 5610"/>
                <a:gd name="connsiteY1" fmla="*/ 196344 h 196344"/>
              </a:gdLst>
              <a:ahLst/>
              <a:cxnLst>
                <a:cxn ang="0">
                  <a:pos x="connsiteX0" y="connsiteY0"/>
                </a:cxn>
                <a:cxn ang="0">
                  <a:pos x="connsiteX1" y="connsiteY1"/>
                </a:cxn>
              </a:cxnLst>
              <a:rect l="l" t="t" r="r" b="b"/>
              <a:pathLst>
                <a:path w="5610" h="196344">
                  <a:moveTo>
                    <a:pt x="5610" y="0"/>
                  </a:moveTo>
                  <a:lnTo>
                    <a:pt x="0" y="196344"/>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2" name="Freihandform 191"/>
            <p:cNvSpPr/>
            <p:nvPr/>
          </p:nvSpPr>
          <p:spPr>
            <a:xfrm>
              <a:off x="4790783" y="2995642"/>
              <a:ext cx="11219" cy="207563"/>
            </a:xfrm>
            <a:custGeom>
              <a:avLst/>
              <a:gdLst>
                <a:gd name="connsiteX0" fmla="*/ 11219 w 11219"/>
                <a:gd name="connsiteY0" fmla="*/ 0 h 207563"/>
                <a:gd name="connsiteX1" fmla="*/ 0 w 11219"/>
                <a:gd name="connsiteY1" fmla="*/ 207563 h 207563"/>
              </a:gdLst>
              <a:ahLst/>
              <a:cxnLst>
                <a:cxn ang="0">
                  <a:pos x="connsiteX0" y="connsiteY0"/>
                </a:cxn>
                <a:cxn ang="0">
                  <a:pos x="connsiteX1" y="connsiteY1"/>
                </a:cxn>
              </a:cxnLst>
              <a:rect l="l" t="t" r="r" b="b"/>
              <a:pathLst>
                <a:path w="11219" h="207563">
                  <a:moveTo>
                    <a:pt x="11219" y="0"/>
                  </a:moveTo>
                  <a:lnTo>
                    <a:pt x="0" y="20756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3" name="Freihandform 192"/>
            <p:cNvSpPr/>
            <p:nvPr/>
          </p:nvSpPr>
          <p:spPr>
            <a:xfrm>
              <a:off x="4605659" y="3001252"/>
              <a:ext cx="5610" cy="207563"/>
            </a:xfrm>
            <a:custGeom>
              <a:avLst/>
              <a:gdLst>
                <a:gd name="connsiteX0" fmla="*/ 5610 w 5610"/>
                <a:gd name="connsiteY0" fmla="*/ 0 h 207563"/>
                <a:gd name="connsiteX1" fmla="*/ 0 w 5610"/>
                <a:gd name="connsiteY1" fmla="*/ 207563 h 207563"/>
              </a:gdLst>
              <a:ahLst/>
              <a:cxnLst>
                <a:cxn ang="0">
                  <a:pos x="connsiteX0" y="connsiteY0"/>
                </a:cxn>
                <a:cxn ang="0">
                  <a:pos x="connsiteX1" y="connsiteY1"/>
                </a:cxn>
              </a:cxnLst>
              <a:rect l="l" t="t" r="r" b="b"/>
              <a:pathLst>
                <a:path w="5610" h="207563">
                  <a:moveTo>
                    <a:pt x="5610" y="0"/>
                  </a:moveTo>
                  <a:lnTo>
                    <a:pt x="0" y="20756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4" name="Freihandform 193"/>
            <p:cNvSpPr/>
            <p:nvPr/>
          </p:nvSpPr>
          <p:spPr>
            <a:xfrm>
              <a:off x="4431755" y="3001252"/>
              <a:ext cx="0" cy="201953"/>
            </a:xfrm>
            <a:custGeom>
              <a:avLst/>
              <a:gdLst>
                <a:gd name="connsiteX0" fmla="*/ 0 w 0"/>
                <a:gd name="connsiteY0" fmla="*/ 0 h 201953"/>
                <a:gd name="connsiteX1" fmla="*/ 0 w 0"/>
                <a:gd name="connsiteY1" fmla="*/ 201953 h 201953"/>
              </a:gdLst>
              <a:ahLst/>
              <a:cxnLst>
                <a:cxn ang="0">
                  <a:pos x="connsiteX0" y="connsiteY0"/>
                </a:cxn>
                <a:cxn ang="0">
                  <a:pos x="connsiteX1" y="connsiteY1"/>
                </a:cxn>
              </a:cxnLst>
              <a:rect l="l" t="t" r="r" b="b"/>
              <a:pathLst>
                <a:path h="201953">
                  <a:moveTo>
                    <a:pt x="0" y="0"/>
                  </a:moveTo>
                  <a:lnTo>
                    <a:pt x="0" y="20195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5" name="Freihandform 194"/>
            <p:cNvSpPr/>
            <p:nvPr/>
          </p:nvSpPr>
          <p:spPr>
            <a:xfrm>
              <a:off x="4263460" y="3006861"/>
              <a:ext cx="11220" cy="201954"/>
            </a:xfrm>
            <a:custGeom>
              <a:avLst/>
              <a:gdLst>
                <a:gd name="connsiteX0" fmla="*/ 11220 w 11220"/>
                <a:gd name="connsiteY0" fmla="*/ 0 h 201954"/>
                <a:gd name="connsiteX1" fmla="*/ 0 w 11220"/>
                <a:gd name="connsiteY1" fmla="*/ 201954 h 201954"/>
              </a:gdLst>
              <a:ahLst/>
              <a:cxnLst>
                <a:cxn ang="0">
                  <a:pos x="connsiteX0" y="connsiteY0"/>
                </a:cxn>
                <a:cxn ang="0">
                  <a:pos x="connsiteX1" y="connsiteY1"/>
                </a:cxn>
              </a:cxnLst>
              <a:rect l="l" t="t" r="r" b="b"/>
              <a:pathLst>
                <a:path w="11220" h="201954">
                  <a:moveTo>
                    <a:pt x="11220" y="0"/>
                  </a:moveTo>
                  <a:lnTo>
                    <a:pt x="0" y="201954"/>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6" name="Freihandform 195"/>
            <p:cNvSpPr/>
            <p:nvPr/>
          </p:nvSpPr>
          <p:spPr>
            <a:xfrm>
              <a:off x="4106385" y="3006861"/>
              <a:ext cx="5610" cy="201954"/>
            </a:xfrm>
            <a:custGeom>
              <a:avLst/>
              <a:gdLst>
                <a:gd name="connsiteX0" fmla="*/ 5610 w 5610"/>
                <a:gd name="connsiteY0" fmla="*/ 0 h 201954"/>
                <a:gd name="connsiteX1" fmla="*/ 0 w 5610"/>
                <a:gd name="connsiteY1" fmla="*/ 201954 h 201954"/>
              </a:gdLst>
              <a:ahLst/>
              <a:cxnLst>
                <a:cxn ang="0">
                  <a:pos x="connsiteX0" y="connsiteY0"/>
                </a:cxn>
                <a:cxn ang="0">
                  <a:pos x="connsiteX1" y="connsiteY1"/>
                </a:cxn>
              </a:cxnLst>
              <a:rect l="l" t="t" r="r" b="b"/>
              <a:pathLst>
                <a:path w="5610" h="201954">
                  <a:moveTo>
                    <a:pt x="5610" y="0"/>
                  </a:moveTo>
                  <a:lnTo>
                    <a:pt x="0" y="201954"/>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7" name="Freihandform 196"/>
            <p:cNvSpPr/>
            <p:nvPr/>
          </p:nvSpPr>
          <p:spPr>
            <a:xfrm>
              <a:off x="3938091" y="3006861"/>
              <a:ext cx="5610" cy="201954"/>
            </a:xfrm>
            <a:custGeom>
              <a:avLst/>
              <a:gdLst>
                <a:gd name="connsiteX0" fmla="*/ 5610 w 5610"/>
                <a:gd name="connsiteY0" fmla="*/ 0 h 201954"/>
                <a:gd name="connsiteX1" fmla="*/ 0 w 5610"/>
                <a:gd name="connsiteY1" fmla="*/ 201954 h 201954"/>
              </a:gdLst>
              <a:ahLst/>
              <a:cxnLst>
                <a:cxn ang="0">
                  <a:pos x="connsiteX0" y="connsiteY0"/>
                </a:cxn>
                <a:cxn ang="0">
                  <a:pos x="connsiteX1" y="connsiteY1"/>
                </a:cxn>
              </a:cxnLst>
              <a:rect l="l" t="t" r="r" b="b"/>
              <a:pathLst>
                <a:path w="5610" h="201954">
                  <a:moveTo>
                    <a:pt x="5610" y="0"/>
                  </a:moveTo>
                  <a:lnTo>
                    <a:pt x="0" y="201954"/>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8" name="Freihandform 197"/>
            <p:cNvSpPr/>
            <p:nvPr/>
          </p:nvSpPr>
          <p:spPr>
            <a:xfrm>
              <a:off x="3769796" y="3012471"/>
              <a:ext cx="11220" cy="207563"/>
            </a:xfrm>
            <a:custGeom>
              <a:avLst/>
              <a:gdLst>
                <a:gd name="connsiteX0" fmla="*/ 11220 w 11220"/>
                <a:gd name="connsiteY0" fmla="*/ 0 h 207563"/>
                <a:gd name="connsiteX1" fmla="*/ 0 w 11220"/>
                <a:gd name="connsiteY1" fmla="*/ 207563 h 207563"/>
              </a:gdLst>
              <a:ahLst/>
              <a:cxnLst>
                <a:cxn ang="0">
                  <a:pos x="connsiteX0" y="connsiteY0"/>
                </a:cxn>
                <a:cxn ang="0">
                  <a:pos x="connsiteX1" y="connsiteY1"/>
                </a:cxn>
              </a:cxnLst>
              <a:rect l="l" t="t" r="r" b="b"/>
              <a:pathLst>
                <a:path w="11220" h="207563">
                  <a:moveTo>
                    <a:pt x="11220" y="0"/>
                  </a:moveTo>
                  <a:lnTo>
                    <a:pt x="0" y="20756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9" name="Freihandform 198"/>
            <p:cNvSpPr/>
            <p:nvPr/>
          </p:nvSpPr>
          <p:spPr>
            <a:xfrm>
              <a:off x="3577213" y="3009481"/>
              <a:ext cx="15073" cy="205992"/>
            </a:xfrm>
            <a:custGeom>
              <a:avLst/>
              <a:gdLst>
                <a:gd name="connsiteX0" fmla="*/ 15073 w 15073"/>
                <a:gd name="connsiteY0" fmla="*/ 0 h 205992"/>
                <a:gd name="connsiteX1" fmla="*/ 0 w 15073"/>
                <a:gd name="connsiteY1" fmla="*/ 205992 h 205992"/>
              </a:gdLst>
              <a:ahLst/>
              <a:cxnLst>
                <a:cxn ang="0">
                  <a:pos x="connsiteX0" y="connsiteY0"/>
                </a:cxn>
                <a:cxn ang="0">
                  <a:pos x="connsiteX1" y="connsiteY1"/>
                </a:cxn>
              </a:cxnLst>
              <a:rect l="l" t="t" r="r" b="b"/>
              <a:pathLst>
                <a:path w="15073" h="205992">
                  <a:moveTo>
                    <a:pt x="15073" y="0"/>
                  </a:moveTo>
                  <a:lnTo>
                    <a:pt x="0" y="20599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0" name="Freihandform 199"/>
            <p:cNvSpPr/>
            <p:nvPr/>
          </p:nvSpPr>
          <p:spPr>
            <a:xfrm>
              <a:off x="3431510" y="3004457"/>
              <a:ext cx="20096" cy="205991"/>
            </a:xfrm>
            <a:custGeom>
              <a:avLst/>
              <a:gdLst>
                <a:gd name="connsiteX0" fmla="*/ 20096 w 20096"/>
                <a:gd name="connsiteY0" fmla="*/ 0 h 205991"/>
                <a:gd name="connsiteX1" fmla="*/ 0 w 20096"/>
                <a:gd name="connsiteY1" fmla="*/ 205991 h 205991"/>
              </a:gdLst>
              <a:ahLst/>
              <a:cxnLst>
                <a:cxn ang="0">
                  <a:pos x="connsiteX0" y="connsiteY0"/>
                </a:cxn>
                <a:cxn ang="0">
                  <a:pos x="connsiteX1" y="connsiteY1"/>
                </a:cxn>
              </a:cxnLst>
              <a:rect l="l" t="t" r="r" b="b"/>
              <a:pathLst>
                <a:path w="20096" h="205991">
                  <a:moveTo>
                    <a:pt x="20096" y="0"/>
                  </a:moveTo>
                  <a:lnTo>
                    <a:pt x="0" y="205991"/>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1" name="Freihandform 200"/>
            <p:cNvSpPr/>
            <p:nvPr/>
          </p:nvSpPr>
          <p:spPr>
            <a:xfrm>
              <a:off x="3170255" y="2999433"/>
              <a:ext cx="20097" cy="195943"/>
            </a:xfrm>
            <a:custGeom>
              <a:avLst/>
              <a:gdLst>
                <a:gd name="connsiteX0" fmla="*/ 20097 w 20097"/>
                <a:gd name="connsiteY0" fmla="*/ 0 h 195943"/>
                <a:gd name="connsiteX1" fmla="*/ 0 w 20097"/>
                <a:gd name="connsiteY1" fmla="*/ 195943 h 195943"/>
              </a:gdLst>
              <a:ahLst/>
              <a:cxnLst>
                <a:cxn ang="0">
                  <a:pos x="connsiteX0" y="connsiteY0"/>
                </a:cxn>
                <a:cxn ang="0">
                  <a:pos x="connsiteX1" y="connsiteY1"/>
                </a:cxn>
              </a:cxnLst>
              <a:rect l="l" t="t" r="r" b="b"/>
              <a:pathLst>
                <a:path w="20097" h="195943">
                  <a:moveTo>
                    <a:pt x="20097" y="0"/>
                  </a:moveTo>
                  <a:lnTo>
                    <a:pt x="0" y="19594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4" name="Freihandform 203"/>
            <p:cNvSpPr/>
            <p:nvPr/>
          </p:nvSpPr>
          <p:spPr>
            <a:xfrm>
              <a:off x="2994408" y="2979336"/>
              <a:ext cx="30145" cy="200967"/>
            </a:xfrm>
            <a:custGeom>
              <a:avLst/>
              <a:gdLst>
                <a:gd name="connsiteX0" fmla="*/ 30145 w 30145"/>
                <a:gd name="connsiteY0" fmla="*/ 0 h 200967"/>
                <a:gd name="connsiteX1" fmla="*/ 0 w 30145"/>
                <a:gd name="connsiteY1" fmla="*/ 200967 h 200967"/>
              </a:gdLst>
              <a:ahLst/>
              <a:cxnLst>
                <a:cxn ang="0">
                  <a:pos x="connsiteX0" y="connsiteY0"/>
                </a:cxn>
                <a:cxn ang="0">
                  <a:pos x="connsiteX1" y="connsiteY1"/>
                </a:cxn>
              </a:cxnLst>
              <a:rect l="l" t="t" r="r" b="b"/>
              <a:pathLst>
                <a:path w="30145" h="200967">
                  <a:moveTo>
                    <a:pt x="30145" y="0"/>
                  </a:moveTo>
                  <a:lnTo>
                    <a:pt x="0" y="20096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5" name="Freihandform 204"/>
            <p:cNvSpPr/>
            <p:nvPr/>
          </p:nvSpPr>
          <p:spPr>
            <a:xfrm>
              <a:off x="2808514" y="2949191"/>
              <a:ext cx="50242" cy="216040"/>
            </a:xfrm>
            <a:custGeom>
              <a:avLst/>
              <a:gdLst>
                <a:gd name="connsiteX0" fmla="*/ 50242 w 50242"/>
                <a:gd name="connsiteY0" fmla="*/ 0 h 216040"/>
                <a:gd name="connsiteX1" fmla="*/ 0 w 50242"/>
                <a:gd name="connsiteY1" fmla="*/ 216040 h 216040"/>
              </a:gdLst>
              <a:ahLst/>
              <a:cxnLst>
                <a:cxn ang="0">
                  <a:pos x="connsiteX0" y="connsiteY0"/>
                </a:cxn>
                <a:cxn ang="0">
                  <a:pos x="connsiteX1" y="connsiteY1"/>
                </a:cxn>
              </a:cxnLst>
              <a:rect l="l" t="t" r="r" b="b"/>
              <a:pathLst>
                <a:path w="50242" h="216040">
                  <a:moveTo>
                    <a:pt x="50242" y="0"/>
                  </a:moveTo>
                  <a:lnTo>
                    <a:pt x="0" y="21604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6" name="Freihandform 205"/>
            <p:cNvSpPr/>
            <p:nvPr/>
          </p:nvSpPr>
          <p:spPr>
            <a:xfrm>
              <a:off x="2637692" y="2934119"/>
              <a:ext cx="60290" cy="211015"/>
            </a:xfrm>
            <a:custGeom>
              <a:avLst/>
              <a:gdLst>
                <a:gd name="connsiteX0" fmla="*/ 60290 w 60290"/>
                <a:gd name="connsiteY0" fmla="*/ 0 h 211015"/>
                <a:gd name="connsiteX1" fmla="*/ 0 w 60290"/>
                <a:gd name="connsiteY1" fmla="*/ 211015 h 211015"/>
              </a:gdLst>
              <a:ahLst/>
              <a:cxnLst>
                <a:cxn ang="0">
                  <a:pos x="connsiteX0" y="connsiteY0"/>
                </a:cxn>
                <a:cxn ang="0">
                  <a:pos x="connsiteX1" y="connsiteY1"/>
                </a:cxn>
              </a:cxnLst>
              <a:rect l="l" t="t" r="r" b="b"/>
              <a:pathLst>
                <a:path w="60290" h="211015">
                  <a:moveTo>
                    <a:pt x="60290" y="0"/>
                  </a:moveTo>
                  <a:cubicBezTo>
                    <a:pt x="38518" y="72013"/>
                    <a:pt x="16747" y="144026"/>
                    <a:pt x="0" y="2110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7" name="Freihandform 206"/>
            <p:cNvSpPr/>
            <p:nvPr/>
          </p:nvSpPr>
          <p:spPr>
            <a:xfrm>
              <a:off x="2466870" y="2919046"/>
              <a:ext cx="75362" cy="211016"/>
            </a:xfrm>
            <a:custGeom>
              <a:avLst/>
              <a:gdLst>
                <a:gd name="connsiteX0" fmla="*/ 75362 w 75362"/>
                <a:gd name="connsiteY0" fmla="*/ 0 h 211016"/>
                <a:gd name="connsiteX1" fmla="*/ 0 w 75362"/>
                <a:gd name="connsiteY1" fmla="*/ 211016 h 211016"/>
              </a:gdLst>
              <a:ahLst/>
              <a:cxnLst>
                <a:cxn ang="0">
                  <a:pos x="connsiteX0" y="connsiteY0"/>
                </a:cxn>
                <a:cxn ang="0">
                  <a:pos x="connsiteX1" y="connsiteY1"/>
                </a:cxn>
              </a:cxnLst>
              <a:rect l="l" t="t" r="r" b="b"/>
              <a:pathLst>
                <a:path w="75362" h="211016">
                  <a:moveTo>
                    <a:pt x="75362" y="0"/>
                  </a:moveTo>
                  <a:lnTo>
                    <a:pt x="0" y="2110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8" name="Freihandform 207"/>
            <p:cNvSpPr/>
            <p:nvPr/>
          </p:nvSpPr>
          <p:spPr>
            <a:xfrm>
              <a:off x="2311121" y="2908998"/>
              <a:ext cx="70338" cy="190918"/>
            </a:xfrm>
            <a:custGeom>
              <a:avLst/>
              <a:gdLst>
                <a:gd name="connsiteX0" fmla="*/ 70338 w 70338"/>
                <a:gd name="connsiteY0" fmla="*/ 0 h 190918"/>
                <a:gd name="connsiteX1" fmla="*/ 0 w 70338"/>
                <a:gd name="connsiteY1" fmla="*/ 190918 h 190918"/>
              </a:gdLst>
              <a:ahLst/>
              <a:cxnLst>
                <a:cxn ang="0">
                  <a:pos x="connsiteX0" y="connsiteY0"/>
                </a:cxn>
                <a:cxn ang="0">
                  <a:pos x="connsiteX1" y="connsiteY1"/>
                </a:cxn>
              </a:cxnLst>
              <a:rect l="l" t="t" r="r" b="b"/>
              <a:pathLst>
                <a:path w="70338" h="190918">
                  <a:moveTo>
                    <a:pt x="70338" y="0"/>
                  </a:moveTo>
                  <a:lnTo>
                    <a:pt x="0" y="19091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9" name="Freihandform 208"/>
            <p:cNvSpPr/>
            <p:nvPr/>
          </p:nvSpPr>
          <p:spPr>
            <a:xfrm>
              <a:off x="2160396" y="2873829"/>
              <a:ext cx="85411" cy="200967"/>
            </a:xfrm>
            <a:custGeom>
              <a:avLst/>
              <a:gdLst>
                <a:gd name="connsiteX0" fmla="*/ 85411 w 85411"/>
                <a:gd name="connsiteY0" fmla="*/ 0 h 200967"/>
                <a:gd name="connsiteX1" fmla="*/ 0 w 85411"/>
                <a:gd name="connsiteY1" fmla="*/ 200967 h 200967"/>
              </a:gdLst>
              <a:ahLst/>
              <a:cxnLst>
                <a:cxn ang="0">
                  <a:pos x="connsiteX0" y="connsiteY0"/>
                </a:cxn>
                <a:cxn ang="0">
                  <a:pos x="connsiteX1" y="connsiteY1"/>
                </a:cxn>
              </a:cxnLst>
              <a:rect l="l" t="t" r="r" b="b"/>
              <a:pathLst>
                <a:path w="85411" h="200967">
                  <a:moveTo>
                    <a:pt x="85411" y="0"/>
                  </a:moveTo>
                  <a:lnTo>
                    <a:pt x="0" y="20096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0" name="Freihandform 209"/>
            <p:cNvSpPr/>
            <p:nvPr/>
          </p:nvSpPr>
          <p:spPr>
            <a:xfrm>
              <a:off x="1999622" y="2858756"/>
              <a:ext cx="90435" cy="190919"/>
            </a:xfrm>
            <a:custGeom>
              <a:avLst/>
              <a:gdLst>
                <a:gd name="connsiteX0" fmla="*/ 90435 w 90435"/>
                <a:gd name="connsiteY0" fmla="*/ 0 h 190919"/>
                <a:gd name="connsiteX1" fmla="*/ 0 w 90435"/>
                <a:gd name="connsiteY1" fmla="*/ 190919 h 190919"/>
              </a:gdLst>
              <a:ahLst/>
              <a:cxnLst>
                <a:cxn ang="0">
                  <a:pos x="connsiteX0" y="connsiteY0"/>
                </a:cxn>
                <a:cxn ang="0">
                  <a:pos x="connsiteX1" y="connsiteY1"/>
                </a:cxn>
              </a:cxnLst>
              <a:rect l="l" t="t" r="r" b="b"/>
              <a:pathLst>
                <a:path w="90435" h="190919">
                  <a:moveTo>
                    <a:pt x="90435" y="0"/>
                  </a:moveTo>
                  <a:lnTo>
                    <a:pt x="0" y="19091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3" name="Freihandform 212"/>
            <p:cNvSpPr/>
            <p:nvPr/>
          </p:nvSpPr>
          <p:spPr>
            <a:xfrm>
              <a:off x="1838848" y="2828611"/>
              <a:ext cx="95460" cy="195943"/>
            </a:xfrm>
            <a:custGeom>
              <a:avLst/>
              <a:gdLst>
                <a:gd name="connsiteX0" fmla="*/ 95460 w 95460"/>
                <a:gd name="connsiteY0" fmla="*/ 0 h 195943"/>
                <a:gd name="connsiteX1" fmla="*/ 0 w 95460"/>
                <a:gd name="connsiteY1" fmla="*/ 195943 h 195943"/>
              </a:gdLst>
              <a:ahLst/>
              <a:cxnLst>
                <a:cxn ang="0">
                  <a:pos x="connsiteX0" y="connsiteY0"/>
                </a:cxn>
                <a:cxn ang="0">
                  <a:pos x="connsiteX1" y="connsiteY1"/>
                </a:cxn>
              </a:cxnLst>
              <a:rect l="l" t="t" r="r" b="b"/>
              <a:pathLst>
                <a:path w="95460" h="195943">
                  <a:moveTo>
                    <a:pt x="95460" y="0"/>
                  </a:moveTo>
                  <a:lnTo>
                    <a:pt x="0" y="19594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4" name="Freihandform 213"/>
            <p:cNvSpPr/>
            <p:nvPr/>
          </p:nvSpPr>
          <p:spPr>
            <a:xfrm>
              <a:off x="3295859" y="3009481"/>
              <a:ext cx="30145" cy="195943"/>
            </a:xfrm>
            <a:custGeom>
              <a:avLst/>
              <a:gdLst>
                <a:gd name="connsiteX0" fmla="*/ 30145 w 30145"/>
                <a:gd name="connsiteY0" fmla="*/ 0 h 195943"/>
                <a:gd name="connsiteX1" fmla="*/ 0 w 30145"/>
                <a:gd name="connsiteY1" fmla="*/ 195943 h 195943"/>
              </a:gdLst>
              <a:ahLst/>
              <a:cxnLst>
                <a:cxn ang="0">
                  <a:pos x="connsiteX0" y="connsiteY0"/>
                </a:cxn>
                <a:cxn ang="0">
                  <a:pos x="connsiteX1" y="connsiteY1"/>
                </a:cxn>
              </a:cxnLst>
              <a:rect l="l" t="t" r="r" b="b"/>
              <a:pathLst>
                <a:path w="30145" h="195943">
                  <a:moveTo>
                    <a:pt x="30145" y="0"/>
                  </a:moveTo>
                  <a:lnTo>
                    <a:pt x="0" y="19594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5" name="Freihandform 214"/>
            <p:cNvSpPr/>
            <p:nvPr/>
          </p:nvSpPr>
          <p:spPr>
            <a:xfrm>
              <a:off x="1678075" y="2783393"/>
              <a:ext cx="110532" cy="200967"/>
            </a:xfrm>
            <a:custGeom>
              <a:avLst/>
              <a:gdLst>
                <a:gd name="connsiteX0" fmla="*/ 110532 w 110532"/>
                <a:gd name="connsiteY0" fmla="*/ 0 h 200967"/>
                <a:gd name="connsiteX1" fmla="*/ 0 w 110532"/>
                <a:gd name="connsiteY1" fmla="*/ 200967 h 200967"/>
              </a:gdLst>
              <a:ahLst/>
              <a:cxnLst>
                <a:cxn ang="0">
                  <a:pos x="connsiteX0" y="connsiteY0"/>
                </a:cxn>
                <a:cxn ang="0">
                  <a:pos x="connsiteX1" y="connsiteY1"/>
                </a:cxn>
              </a:cxnLst>
              <a:rect l="l" t="t" r="r" b="b"/>
              <a:pathLst>
                <a:path w="110532" h="200967">
                  <a:moveTo>
                    <a:pt x="110532" y="0"/>
                  </a:moveTo>
                  <a:cubicBezTo>
                    <a:pt x="73269" y="63639"/>
                    <a:pt x="36007" y="127279"/>
                    <a:pt x="0" y="20096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6" name="Freihandform 215"/>
            <p:cNvSpPr/>
            <p:nvPr/>
          </p:nvSpPr>
          <p:spPr>
            <a:xfrm>
              <a:off x="1507253" y="2743200"/>
              <a:ext cx="110532" cy="195943"/>
            </a:xfrm>
            <a:custGeom>
              <a:avLst/>
              <a:gdLst>
                <a:gd name="connsiteX0" fmla="*/ 110532 w 110532"/>
                <a:gd name="connsiteY0" fmla="*/ 0 h 195943"/>
                <a:gd name="connsiteX1" fmla="*/ 0 w 110532"/>
                <a:gd name="connsiteY1" fmla="*/ 195943 h 195943"/>
              </a:gdLst>
              <a:ahLst/>
              <a:cxnLst>
                <a:cxn ang="0">
                  <a:pos x="connsiteX0" y="connsiteY0"/>
                </a:cxn>
                <a:cxn ang="0">
                  <a:pos x="connsiteX1" y="connsiteY1"/>
                </a:cxn>
              </a:cxnLst>
              <a:rect l="l" t="t" r="r" b="b"/>
              <a:pathLst>
                <a:path w="110532" h="195943">
                  <a:moveTo>
                    <a:pt x="110532" y="0"/>
                  </a:moveTo>
                  <a:lnTo>
                    <a:pt x="0" y="19594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7" name="Freihandform 216"/>
            <p:cNvSpPr/>
            <p:nvPr/>
          </p:nvSpPr>
          <p:spPr>
            <a:xfrm>
              <a:off x="1351503" y="2692958"/>
              <a:ext cx="115556" cy="190919"/>
            </a:xfrm>
            <a:custGeom>
              <a:avLst/>
              <a:gdLst>
                <a:gd name="connsiteX0" fmla="*/ 115556 w 115556"/>
                <a:gd name="connsiteY0" fmla="*/ 0 h 190919"/>
                <a:gd name="connsiteX1" fmla="*/ 0 w 115556"/>
                <a:gd name="connsiteY1" fmla="*/ 190919 h 190919"/>
              </a:gdLst>
              <a:ahLst/>
              <a:cxnLst>
                <a:cxn ang="0">
                  <a:pos x="connsiteX0" y="connsiteY0"/>
                </a:cxn>
                <a:cxn ang="0">
                  <a:pos x="connsiteX1" y="connsiteY1"/>
                </a:cxn>
              </a:cxnLst>
              <a:rect l="l" t="t" r="r" b="b"/>
              <a:pathLst>
                <a:path w="115556" h="190919">
                  <a:moveTo>
                    <a:pt x="115556" y="0"/>
                  </a:moveTo>
                  <a:lnTo>
                    <a:pt x="0" y="19091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8" name="Freihandform 217"/>
            <p:cNvSpPr/>
            <p:nvPr/>
          </p:nvSpPr>
          <p:spPr>
            <a:xfrm>
              <a:off x="1185705" y="2637692"/>
              <a:ext cx="120581" cy="175846"/>
            </a:xfrm>
            <a:custGeom>
              <a:avLst/>
              <a:gdLst>
                <a:gd name="connsiteX0" fmla="*/ 120581 w 120581"/>
                <a:gd name="connsiteY0" fmla="*/ 0 h 175846"/>
                <a:gd name="connsiteX1" fmla="*/ 0 w 120581"/>
                <a:gd name="connsiteY1" fmla="*/ 175846 h 175846"/>
              </a:gdLst>
              <a:ahLst/>
              <a:cxnLst>
                <a:cxn ang="0">
                  <a:pos x="connsiteX0" y="connsiteY0"/>
                </a:cxn>
                <a:cxn ang="0">
                  <a:pos x="connsiteX1" y="connsiteY1"/>
                </a:cxn>
              </a:cxnLst>
              <a:rect l="l" t="t" r="r" b="b"/>
              <a:pathLst>
                <a:path w="120581" h="175846">
                  <a:moveTo>
                    <a:pt x="120581" y="0"/>
                  </a:moveTo>
                  <a:lnTo>
                    <a:pt x="0" y="17584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9" name="Freihandform 218"/>
            <p:cNvSpPr/>
            <p:nvPr/>
          </p:nvSpPr>
          <p:spPr>
            <a:xfrm>
              <a:off x="1019908" y="2562330"/>
              <a:ext cx="125604" cy="170822"/>
            </a:xfrm>
            <a:custGeom>
              <a:avLst/>
              <a:gdLst>
                <a:gd name="connsiteX0" fmla="*/ 125604 w 125604"/>
                <a:gd name="connsiteY0" fmla="*/ 0 h 170822"/>
                <a:gd name="connsiteX1" fmla="*/ 0 w 125604"/>
                <a:gd name="connsiteY1" fmla="*/ 170822 h 170822"/>
              </a:gdLst>
              <a:ahLst/>
              <a:cxnLst>
                <a:cxn ang="0">
                  <a:pos x="connsiteX0" y="connsiteY0"/>
                </a:cxn>
                <a:cxn ang="0">
                  <a:pos x="connsiteX1" y="connsiteY1"/>
                </a:cxn>
              </a:cxnLst>
              <a:rect l="l" t="t" r="r" b="b"/>
              <a:pathLst>
                <a:path w="125604" h="170822">
                  <a:moveTo>
                    <a:pt x="125604" y="0"/>
                  </a:moveTo>
                  <a:lnTo>
                    <a:pt x="0" y="17082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0" name="Freihandform 219"/>
            <p:cNvSpPr/>
            <p:nvPr/>
          </p:nvSpPr>
          <p:spPr>
            <a:xfrm>
              <a:off x="879231" y="2471895"/>
              <a:ext cx="145701" cy="190918"/>
            </a:xfrm>
            <a:custGeom>
              <a:avLst/>
              <a:gdLst>
                <a:gd name="connsiteX0" fmla="*/ 145701 w 145701"/>
                <a:gd name="connsiteY0" fmla="*/ 0 h 190918"/>
                <a:gd name="connsiteX1" fmla="*/ 0 w 145701"/>
                <a:gd name="connsiteY1" fmla="*/ 190918 h 190918"/>
              </a:gdLst>
              <a:ahLst/>
              <a:cxnLst>
                <a:cxn ang="0">
                  <a:pos x="connsiteX0" y="connsiteY0"/>
                </a:cxn>
                <a:cxn ang="0">
                  <a:pos x="connsiteX1" y="connsiteY1"/>
                </a:cxn>
              </a:cxnLst>
              <a:rect l="l" t="t" r="r" b="b"/>
              <a:pathLst>
                <a:path w="145701" h="190918">
                  <a:moveTo>
                    <a:pt x="145701" y="0"/>
                  </a:moveTo>
                  <a:lnTo>
                    <a:pt x="0" y="19091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1" name="Freihandform 220"/>
            <p:cNvSpPr/>
            <p:nvPr/>
          </p:nvSpPr>
          <p:spPr>
            <a:xfrm>
              <a:off x="773723" y="2401556"/>
              <a:ext cx="140677" cy="165798"/>
            </a:xfrm>
            <a:custGeom>
              <a:avLst/>
              <a:gdLst>
                <a:gd name="connsiteX0" fmla="*/ 140677 w 140677"/>
                <a:gd name="connsiteY0" fmla="*/ 0 h 165798"/>
                <a:gd name="connsiteX1" fmla="*/ 0 w 140677"/>
                <a:gd name="connsiteY1" fmla="*/ 165798 h 165798"/>
              </a:gdLst>
              <a:ahLst/>
              <a:cxnLst>
                <a:cxn ang="0">
                  <a:pos x="connsiteX0" y="connsiteY0"/>
                </a:cxn>
                <a:cxn ang="0">
                  <a:pos x="connsiteX1" y="connsiteY1"/>
                </a:cxn>
              </a:cxnLst>
              <a:rect l="l" t="t" r="r" b="b"/>
              <a:pathLst>
                <a:path w="140677" h="165798">
                  <a:moveTo>
                    <a:pt x="140677" y="0"/>
                  </a:moveTo>
                  <a:lnTo>
                    <a:pt x="0" y="16579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2" name="Freihandform 221"/>
            <p:cNvSpPr/>
            <p:nvPr/>
          </p:nvSpPr>
          <p:spPr>
            <a:xfrm>
              <a:off x="386862" y="2095081"/>
              <a:ext cx="160773" cy="115556"/>
            </a:xfrm>
            <a:custGeom>
              <a:avLst/>
              <a:gdLst>
                <a:gd name="connsiteX0" fmla="*/ 160773 w 160773"/>
                <a:gd name="connsiteY0" fmla="*/ 0 h 115556"/>
                <a:gd name="connsiteX1" fmla="*/ 0 w 160773"/>
                <a:gd name="connsiteY1" fmla="*/ 115556 h 115556"/>
              </a:gdLst>
              <a:ahLst/>
              <a:cxnLst>
                <a:cxn ang="0">
                  <a:pos x="connsiteX0" y="connsiteY0"/>
                </a:cxn>
                <a:cxn ang="0">
                  <a:pos x="connsiteX1" y="connsiteY1"/>
                </a:cxn>
              </a:cxnLst>
              <a:rect l="l" t="t" r="r" b="b"/>
              <a:pathLst>
                <a:path w="160773" h="115556">
                  <a:moveTo>
                    <a:pt x="160773" y="0"/>
                  </a:moveTo>
                  <a:lnTo>
                    <a:pt x="0" y="11555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24" name="Freihandform 223"/>
          <p:cNvSpPr/>
          <p:nvPr/>
        </p:nvSpPr>
        <p:spPr>
          <a:xfrm>
            <a:off x="6348796" y="3258904"/>
            <a:ext cx="43337" cy="73672"/>
          </a:xfrm>
          <a:custGeom>
            <a:avLst/>
            <a:gdLst>
              <a:gd name="connsiteX0" fmla="*/ 43337 w 43337"/>
              <a:gd name="connsiteY0" fmla="*/ 0 h 73672"/>
              <a:gd name="connsiteX1" fmla="*/ 0 w 43337"/>
              <a:gd name="connsiteY1" fmla="*/ 73672 h 73672"/>
            </a:gdLst>
            <a:ahLst/>
            <a:cxnLst>
              <a:cxn ang="0">
                <a:pos x="connsiteX0" y="connsiteY0"/>
              </a:cxn>
              <a:cxn ang="0">
                <a:pos x="connsiteX1" y="connsiteY1"/>
              </a:cxn>
            </a:cxnLst>
            <a:rect l="l" t="t" r="r" b="b"/>
            <a:pathLst>
              <a:path w="43337" h="73672">
                <a:moveTo>
                  <a:pt x="43337" y="0"/>
                </a:moveTo>
                <a:lnTo>
                  <a:pt x="0" y="73672"/>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5" name="Freihandform 224"/>
          <p:cNvSpPr/>
          <p:nvPr/>
        </p:nvSpPr>
        <p:spPr>
          <a:xfrm>
            <a:off x="6197118" y="3176565"/>
            <a:ext cx="39003" cy="95340"/>
          </a:xfrm>
          <a:custGeom>
            <a:avLst/>
            <a:gdLst>
              <a:gd name="connsiteX0" fmla="*/ 39003 w 39003"/>
              <a:gd name="connsiteY0" fmla="*/ 0 h 95340"/>
              <a:gd name="connsiteX1" fmla="*/ 0 w 39003"/>
              <a:gd name="connsiteY1" fmla="*/ 95340 h 95340"/>
            </a:gdLst>
            <a:ahLst/>
            <a:cxnLst>
              <a:cxn ang="0">
                <a:pos x="connsiteX0" y="connsiteY0"/>
              </a:cxn>
              <a:cxn ang="0">
                <a:pos x="connsiteX1" y="connsiteY1"/>
              </a:cxn>
            </a:cxnLst>
            <a:rect l="l" t="t" r="r" b="b"/>
            <a:pathLst>
              <a:path w="39003" h="95340">
                <a:moveTo>
                  <a:pt x="39003" y="0"/>
                </a:moveTo>
                <a:lnTo>
                  <a:pt x="0" y="9534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6" name="Freihandform 225"/>
          <p:cNvSpPr/>
          <p:nvPr/>
        </p:nvSpPr>
        <p:spPr>
          <a:xfrm>
            <a:off x="6049774" y="3133228"/>
            <a:ext cx="34670" cy="95341"/>
          </a:xfrm>
          <a:custGeom>
            <a:avLst/>
            <a:gdLst>
              <a:gd name="connsiteX0" fmla="*/ 34670 w 34670"/>
              <a:gd name="connsiteY0" fmla="*/ 0 h 95341"/>
              <a:gd name="connsiteX1" fmla="*/ 0 w 34670"/>
              <a:gd name="connsiteY1" fmla="*/ 95341 h 95341"/>
            </a:gdLst>
            <a:ahLst/>
            <a:cxnLst>
              <a:cxn ang="0">
                <a:pos x="connsiteX0" y="connsiteY0"/>
              </a:cxn>
              <a:cxn ang="0">
                <a:pos x="connsiteX1" y="connsiteY1"/>
              </a:cxn>
            </a:cxnLst>
            <a:rect l="l" t="t" r="r" b="b"/>
            <a:pathLst>
              <a:path w="34670" h="95341">
                <a:moveTo>
                  <a:pt x="34670" y="0"/>
                </a:moveTo>
                <a:lnTo>
                  <a:pt x="0" y="95341"/>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7" name="Freihandform 226"/>
          <p:cNvSpPr/>
          <p:nvPr/>
        </p:nvSpPr>
        <p:spPr>
          <a:xfrm>
            <a:off x="5919765" y="3098559"/>
            <a:ext cx="30335" cy="108341"/>
          </a:xfrm>
          <a:custGeom>
            <a:avLst/>
            <a:gdLst>
              <a:gd name="connsiteX0" fmla="*/ 30335 w 30335"/>
              <a:gd name="connsiteY0" fmla="*/ 0 h 108341"/>
              <a:gd name="connsiteX1" fmla="*/ 0 w 30335"/>
              <a:gd name="connsiteY1" fmla="*/ 108341 h 108341"/>
            </a:gdLst>
            <a:ahLst/>
            <a:cxnLst>
              <a:cxn ang="0">
                <a:pos x="connsiteX0" y="connsiteY0"/>
              </a:cxn>
              <a:cxn ang="0">
                <a:pos x="connsiteX1" y="connsiteY1"/>
              </a:cxn>
            </a:cxnLst>
            <a:rect l="l" t="t" r="r" b="b"/>
            <a:pathLst>
              <a:path w="30335" h="108341">
                <a:moveTo>
                  <a:pt x="30335" y="0"/>
                </a:moveTo>
                <a:lnTo>
                  <a:pt x="0" y="108341"/>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8" name="Freihandform 227"/>
          <p:cNvSpPr/>
          <p:nvPr/>
        </p:nvSpPr>
        <p:spPr>
          <a:xfrm>
            <a:off x="5772421" y="3072557"/>
            <a:ext cx="30335" cy="117009"/>
          </a:xfrm>
          <a:custGeom>
            <a:avLst/>
            <a:gdLst>
              <a:gd name="connsiteX0" fmla="*/ 30335 w 30335"/>
              <a:gd name="connsiteY0" fmla="*/ 0 h 117009"/>
              <a:gd name="connsiteX1" fmla="*/ 0 w 30335"/>
              <a:gd name="connsiteY1" fmla="*/ 117009 h 117009"/>
            </a:gdLst>
            <a:ahLst/>
            <a:cxnLst>
              <a:cxn ang="0">
                <a:pos x="connsiteX0" y="connsiteY0"/>
              </a:cxn>
              <a:cxn ang="0">
                <a:pos x="connsiteX1" y="connsiteY1"/>
              </a:cxn>
            </a:cxnLst>
            <a:rect l="l" t="t" r="r" b="b"/>
            <a:pathLst>
              <a:path w="30335" h="117009">
                <a:moveTo>
                  <a:pt x="30335" y="0"/>
                </a:moveTo>
                <a:lnTo>
                  <a:pt x="0" y="117009"/>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9" name="Freihandform 228"/>
          <p:cNvSpPr/>
          <p:nvPr/>
        </p:nvSpPr>
        <p:spPr>
          <a:xfrm>
            <a:off x="5612076" y="3059556"/>
            <a:ext cx="17334" cy="104008"/>
          </a:xfrm>
          <a:custGeom>
            <a:avLst/>
            <a:gdLst>
              <a:gd name="connsiteX0" fmla="*/ 17334 w 17334"/>
              <a:gd name="connsiteY0" fmla="*/ 0 h 104008"/>
              <a:gd name="connsiteX1" fmla="*/ 0 w 17334"/>
              <a:gd name="connsiteY1" fmla="*/ 104008 h 104008"/>
            </a:gdLst>
            <a:ahLst/>
            <a:cxnLst>
              <a:cxn ang="0">
                <a:pos x="connsiteX0" y="connsiteY0"/>
              </a:cxn>
              <a:cxn ang="0">
                <a:pos x="connsiteX1" y="connsiteY1"/>
              </a:cxn>
            </a:cxnLst>
            <a:rect l="l" t="t" r="r" b="b"/>
            <a:pathLst>
              <a:path w="17334" h="104008">
                <a:moveTo>
                  <a:pt x="17334" y="0"/>
                </a:moveTo>
                <a:lnTo>
                  <a:pt x="0" y="104008"/>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0" name="Freihandform 229"/>
          <p:cNvSpPr/>
          <p:nvPr/>
        </p:nvSpPr>
        <p:spPr>
          <a:xfrm>
            <a:off x="5464301" y="3035139"/>
            <a:ext cx="17334" cy="112674"/>
          </a:xfrm>
          <a:custGeom>
            <a:avLst/>
            <a:gdLst>
              <a:gd name="connsiteX0" fmla="*/ 17334 w 17334"/>
              <a:gd name="connsiteY0" fmla="*/ 0 h 112674"/>
              <a:gd name="connsiteX1" fmla="*/ 0 w 17334"/>
              <a:gd name="connsiteY1" fmla="*/ 112674 h 112674"/>
            </a:gdLst>
            <a:ahLst/>
            <a:cxnLst>
              <a:cxn ang="0">
                <a:pos x="connsiteX0" y="connsiteY0"/>
              </a:cxn>
              <a:cxn ang="0">
                <a:pos x="connsiteX1" y="connsiteY1"/>
              </a:cxn>
            </a:cxnLst>
            <a:rect l="l" t="t" r="r" b="b"/>
            <a:pathLst>
              <a:path w="17334" h="112674">
                <a:moveTo>
                  <a:pt x="17334" y="0"/>
                </a:moveTo>
                <a:lnTo>
                  <a:pt x="0" y="112674"/>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2" name="Freihandform 231"/>
          <p:cNvSpPr/>
          <p:nvPr/>
        </p:nvSpPr>
        <p:spPr>
          <a:xfrm>
            <a:off x="5446643" y="3144741"/>
            <a:ext cx="15903" cy="99391"/>
          </a:xfrm>
          <a:custGeom>
            <a:avLst/>
            <a:gdLst>
              <a:gd name="connsiteX0" fmla="*/ 15903 w 15903"/>
              <a:gd name="connsiteY0" fmla="*/ 0 h 99391"/>
              <a:gd name="connsiteX1" fmla="*/ 0 w 15903"/>
              <a:gd name="connsiteY1" fmla="*/ 99391 h 99391"/>
            </a:gdLst>
            <a:ahLst/>
            <a:cxnLst>
              <a:cxn ang="0">
                <a:pos x="connsiteX0" y="connsiteY0"/>
              </a:cxn>
              <a:cxn ang="0">
                <a:pos x="connsiteX1" y="connsiteY1"/>
              </a:cxn>
            </a:cxnLst>
            <a:rect l="l" t="t" r="r" b="b"/>
            <a:pathLst>
              <a:path w="15903" h="99391">
                <a:moveTo>
                  <a:pt x="15903" y="0"/>
                </a:moveTo>
                <a:lnTo>
                  <a:pt x="0" y="99391"/>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3" name="Freihandform 232"/>
          <p:cNvSpPr/>
          <p:nvPr/>
        </p:nvSpPr>
        <p:spPr>
          <a:xfrm>
            <a:off x="5593743" y="3160643"/>
            <a:ext cx="23854" cy="107343"/>
          </a:xfrm>
          <a:custGeom>
            <a:avLst/>
            <a:gdLst>
              <a:gd name="connsiteX0" fmla="*/ 23854 w 23854"/>
              <a:gd name="connsiteY0" fmla="*/ 0 h 107343"/>
              <a:gd name="connsiteX1" fmla="*/ 0 w 23854"/>
              <a:gd name="connsiteY1" fmla="*/ 107343 h 107343"/>
            </a:gdLst>
            <a:ahLst/>
            <a:cxnLst>
              <a:cxn ang="0">
                <a:pos x="connsiteX0" y="connsiteY0"/>
              </a:cxn>
              <a:cxn ang="0">
                <a:pos x="connsiteX1" y="connsiteY1"/>
              </a:cxn>
            </a:cxnLst>
            <a:rect l="l" t="t" r="r" b="b"/>
            <a:pathLst>
              <a:path w="23854" h="107343">
                <a:moveTo>
                  <a:pt x="23854" y="0"/>
                </a:moveTo>
                <a:lnTo>
                  <a:pt x="0" y="10734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4" name="Freihandform 233"/>
          <p:cNvSpPr/>
          <p:nvPr/>
        </p:nvSpPr>
        <p:spPr>
          <a:xfrm>
            <a:off x="5887941" y="3200400"/>
            <a:ext cx="31805" cy="107343"/>
          </a:xfrm>
          <a:custGeom>
            <a:avLst/>
            <a:gdLst>
              <a:gd name="connsiteX0" fmla="*/ 31805 w 31805"/>
              <a:gd name="connsiteY0" fmla="*/ 0 h 107343"/>
              <a:gd name="connsiteX1" fmla="*/ 0 w 31805"/>
              <a:gd name="connsiteY1" fmla="*/ 107343 h 107343"/>
            </a:gdLst>
            <a:ahLst/>
            <a:cxnLst>
              <a:cxn ang="0">
                <a:pos x="connsiteX0" y="connsiteY0"/>
              </a:cxn>
              <a:cxn ang="0">
                <a:pos x="connsiteX1" y="connsiteY1"/>
              </a:cxn>
            </a:cxnLst>
            <a:rect l="l" t="t" r="r" b="b"/>
            <a:pathLst>
              <a:path w="31805" h="107343">
                <a:moveTo>
                  <a:pt x="31805" y="0"/>
                </a:moveTo>
                <a:lnTo>
                  <a:pt x="0" y="10734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5" name="Freihandform 234"/>
          <p:cNvSpPr/>
          <p:nvPr/>
        </p:nvSpPr>
        <p:spPr>
          <a:xfrm>
            <a:off x="5744817" y="3176546"/>
            <a:ext cx="27830" cy="103367"/>
          </a:xfrm>
          <a:custGeom>
            <a:avLst/>
            <a:gdLst>
              <a:gd name="connsiteX0" fmla="*/ 27830 w 27830"/>
              <a:gd name="connsiteY0" fmla="*/ 0 h 103367"/>
              <a:gd name="connsiteX1" fmla="*/ 0 w 27830"/>
              <a:gd name="connsiteY1" fmla="*/ 103367 h 103367"/>
            </a:gdLst>
            <a:ahLst/>
            <a:cxnLst>
              <a:cxn ang="0">
                <a:pos x="connsiteX0" y="connsiteY0"/>
              </a:cxn>
              <a:cxn ang="0">
                <a:pos x="connsiteX1" y="connsiteY1"/>
              </a:cxn>
            </a:cxnLst>
            <a:rect l="l" t="t" r="r" b="b"/>
            <a:pathLst>
              <a:path w="27830" h="103367">
                <a:moveTo>
                  <a:pt x="27830" y="0"/>
                </a:moveTo>
                <a:lnTo>
                  <a:pt x="0" y="10336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6" name="Freihandform 235"/>
          <p:cNvSpPr/>
          <p:nvPr/>
        </p:nvSpPr>
        <p:spPr>
          <a:xfrm>
            <a:off x="6015162" y="3216303"/>
            <a:ext cx="39756" cy="111318"/>
          </a:xfrm>
          <a:custGeom>
            <a:avLst/>
            <a:gdLst>
              <a:gd name="connsiteX0" fmla="*/ 39756 w 39756"/>
              <a:gd name="connsiteY0" fmla="*/ 0 h 111318"/>
              <a:gd name="connsiteX1" fmla="*/ 0 w 39756"/>
              <a:gd name="connsiteY1" fmla="*/ 111318 h 111318"/>
            </a:gdLst>
            <a:ahLst/>
            <a:cxnLst>
              <a:cxn ang="0">
                <a:pos x="connsiteX0" y="connsiteY0"/>
              </a:cxn>
              <a:cxn ang="0">
                <a:pos x="connsiteX1" y="connsiteY1"/>
              </a:cxn>
            </a:cxnLst>
            <a:rect l="l" t="t" r="r" b="b"/>
            <a:pathLst>
              <a:path w="39756" h="111318">
                <a:moveTo>
                  <a:pt x="39756" y="0"/>
                </a:moveTo>
                <a:lnTo>
                  <a:pt x="0" y="11131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7" name="Freihandform 236"/>
          <p:cNvSpPr/>
          <p:nvPr/>
        </p:nvSpPr>
        <p:spPr>
          <a:xfrm>
            <a:off x="6154310" y="3267986"/>
            <a:ext cx="47707" cy="103367"/>
          </a:xfrm>
          <a:custGeom>
            <a:avLst/>
            <a:gdLst>
              <a:gd name="connsiteX0" fmla="*/ 47707 w 47707"/>
              <a:gd name="connsiteY0" fmla="*/ 0 h 103367"/>
              <a:gd name="connsiteX1" fmla="*/ 0 w 47707"/>
              <a:gd name="connsiteY1" fmla="*/ 103367 h 103367"/>
            </a:gdLst>
            <a:ahLst/>
            <a:cxnLst>
              <a:cxn ang="0">
                <a:pos x="connsiteX0" y="connsiteY0"/>
              </a:cxn>
              <a:cxn ang="0">
                <a:pos x="connsiteX1" y="connsiteY1"/>
              </a:cxn>
            </a:cxnLst>
            <a:rect l="l" t="t" r="r" b="b"/>
            <a:pathLst>
              <a:path w="47707" h="103367">
                <a:moveTo>
                  <a:pt x="47707" y="0"/>
                </a:moveTo>
                <a:lnTo>
                  <a:pt x="0" y="10336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8" name="Freihandform 237"/>
          <p:cNvSpPr/>
          <p:nvPr/>
        </p:nvSpPr>
        <p:spPr>
          <a:xfrm>
            <a:off x="6281530" y="3327621"/>
            <a:ext cx="63611" cy="107342"/>
          </a:xfrm>
          <a:custGeom>
            <a:avLst/>
            <a:gdLst>
              <a:gd name="connsiteX0" fmla="*/ 63611 w 63611"/>
              <a:gd name="connsiteY0" fmla="*/ 0 h 107342"/>
              <a:gd name="connsiteX1" fmla="*/ 0 w 63611"/>
              <a:gd name="connsiteY1" fmla="*/ 107342 h 107342"/>
            </a:gdLst>
            <a:ahLst/>
            <a:cxnLst>
              <a:cxn ang="0">
                <a:pos x="connsiteX0" y="connsiteY0"/>
              </a:cxn>
              <a:cxn ang="0">
                <a:pos x="connsiteX1" y="connsiteY1"/>
              </a:cxn>
            </a:cxnLst>
            <a:rect l="l" t="t" r="r" b="b"/>
            <a:pathLst>
              <a:path w="63611" h="107342">
                <a:moveTo>
                  <a:pt x="63611" y="0"/>
                </a:moveTo>
                <a:lnTo>
                  <a:pt x="0" y="10734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9" name="Freihandform 238"/>
          <p:cNvSpPr/>
          <p:nvPr/>
        </p:nvSpPr>
        <p:spPr>
          <a:xfrm>
            <a:off x="6372969" y="3299790"/>
            <a:ext cx="119270" cy="186856"/>
          </a:xfrm>
          <a:custGeom>
            <a:avLst/>
            <a:gdLst>
              <a:gd name="connsiteX0" fmla="*/ 119270 w 119270"/>
              <a:gd name="connsiteY0" fmla="*/ 0 h 186856"/>
              <a:gd name="connsiteX1" fmla="*/ 0 w 119270"/>
              <a:gd name="connsiteY1" fmla="*/ 186856 h 186856"/>
            </a:gdLst>
            <a:ahLst/>
            <a:cxnLst>
              <a:cxn ang="0">
                <a:pos x="connsiteX0" y="connsiteY0"/>
              </a:cxn>
              <a:cxn ang="0">
                <a:pos x="connsiteX1" y="connsiteY1"/>
              </a:cxn>
            </a:cxnLst>
            <a:rect l="l" t="t" r="r" b="b"/>
            <a:pathLst>
              <a:path w="119270" h="186856">
                <a:moveTo>
                  <a:pt x="119270" y="0"/>
                </a:moveTo>
                <a:lnTo>
                  <a:pt x="0" y="18685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40" name="Freihandform 239"/>
          <p:cNvSpPr/>
          <p:nvPr/>
        </p:nvSpPr>
        <p:spPr>
          <a:xfrm>
            <a:off x="6468387" y="3363402"/>
            <a:ext cx="115294" cy="186856"/>
          </a:xfrm>
          <a:custGeom>
            <a:avLst/>
            <a:gdLst>
              <a:gd name="connsiteX0" fmla="*/ 115294 w 115294"/>
              <a:gd name="connsiteY0" fmla="*/ 0 h 186856"/>
              <a:gd name="connsiteX1" fmla="*/ 0 w 115294"/>
              <a:gd name="connsiteY1" fmla="*/ 186856 h 186856"/>
            </a:gdLst>
            <a:ahLst/>
            <a:cxnLst>
              <a:cxn ang="0">
                <a:pos x="connsiteX0" y="connsiteY0"/>
              </a:cxn>
              <a:cxn ang="0">
                <a:pos x="connsiteX1" y="connsiteY1"/>
              </a:cxn>
            </a:cxnLst>
            <a:rect l="l" t="t" r="r" b="b"/>
            <a:pathLst>
              <a:path w="115294" h="186856">
                <a:moveTo>
                  <a:pt x="115294" y="0"/>
                </a:moveTo>
                <a:lnTo>
                  <a:pt x="0" y="18685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79" name="Gruppieren 178"/>
          <p:cNvGrpSpPr/>
          <p:nvPr/>
        </p:nvGrpSpPr>
        <p:grpSpPr>
          <a:xfrm>
            <a:off x="6523759" y="1217424"/>
            <a:ext cx="2523766" cy="1533057"/>
            <a:chOff x="5778547" y="1897607"/>
            <a:chExt cx="2523766" cy="1533057"/>
          </a:xfrm>
        </p:grpSpPr>
        <p:grpSp>
          <p:nvGrpSpPr>
            <p:cNvPr id="95" name="Gruppieren 94"/>
            <p:cNvGrpSpPr/>
            <p:nvPr/>
          </p:nvGrpSpPr>
          <p:grpSpPr>
            <a:xfrm rot="2030111">
              <a:off x="7893161" y="1897607"/>
              <a:ext cx="409152" cy="1533057"/>
              <a:chOff x="6999433" y="1858059"/>
              <a:chExt cx="1051478" cy="2931655"/>
            </a:xfrm>
          </p:grpSpPr>
          <p:sp>
            <p:nvSpPr>
              <p:cNvPr id="96" name="Freihandform 95"/>
              <p:cNvSpPr/>
              <p:nvPr/>
            </p:nvSpPr>
            <p:spPr>
              <a:xfrm>
                <a:off x="6999433" y="1858059"/>
                <a:ext cx="1051478" cy="2931655"/>
              </a:xfrm>
              <a:custGeom>
                <a:avLst/>
                <a:gdLst>
                  <a:gd name="connsiteX0" fmla="*/ 504453 w 1414614"/>
                  <a:gd name="connsiteY0" fmla="*/ 1843084 h 2931655"/>
                  <a:gd name="connsiteX1" fmla="*/ 518967 w 1414614"/>
                  <a:gd name="connsiteY1" fmla="*/ 1378627 h 2931655"/>
                  <a:gd name="connsiteX2" fmla="*/ 330281 w 1414614"/>
                  <a:gd name="connsiteY2" fmla="*/ 1175427 h 2931655"/>
                  <a:gd name="connsiteX3" fmla="*/ 39996 w 1414614"/>
                  <a:gd name="connsiteY3" fmla="*/ 899655 h 2931655"/>
                  <a:gd name="connsiteX4" fmla="*/ 39996 w 1414614"/>
                  <a:gd name="connsiteY4" fmla="*/ 406170 h 2931655"/>
                  <a:gd name="connsiteX5" fmla="*/ 388338 w 1414614"/>
                  <a:gd name="connsiteY5" fmla="*/ 57827 h 2931655"/>
                  <a:gd name="connsiteX6" fmla="*/ 1012453 w 1414614"/>
                  <a:gd name="connsiteY6" fmla="*/ 28798 h 2931655"/>
                  <a:gd name="connsiteX7" fmla="*/ 1389824 w 1414614"/>
                  <a:gd name="connsiteY7" fmla="*/ 348112 h 2931655"/>
                  <a:gd name="connsiteX8" fmla="*/ 1346281 w 1414614"/>
                  <a:gd name="connsiteY8" fmla="*/ 812570 h 2931655"/>
                  <a:gd name="connsiteX9" fmla="*/ 1085024 w 1414614"/>
                  <a:gd name="connsiteY9" fmla="*/ 1102855 h 2931655"/>
                  <a:gd name="connsiteX10" fmla="*/ 896338 w 1414614"/>
                  <a:gd name="connsiteY10" fmla="*/ 1552798 h 2931655"/>
                  <a:gd name="connsiteX11" fmla="*/ 823767 w 1414614"/>
                  <a:gd name="connsiteY11" fmla="*/ 2467198 h 2931655"/>
                  <a:gd name="connsiteX12" fmla="*/ 751196 w 1414614"/>
                  <a:gd name="connsiteY12" fmla="*/ 2931655 h 293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14614" h="2931655">
                    <a:moveTo>
                      <a:pt x="504453" y="1843084"/>
                    </a:moveTo>
                    <a:cubicBezTo>
                      <a:pt x="526224" y="1666493"/>
                      <a:pt x="547996" y="1489903"/>
                      <a:pt x="518967" y="1378627"/>
                    </a:cubicBezTo>
                    <a:cubicBezTo>
                      <a:pt x="489938" y="1267351"/>
                      <a:pt x="410109" y="1255256"/>
                      <a:pt x="330281" y="1175427"/>
                    </a:cubicBezTo>
                    <a:cubicBezTo>
                      <a:pt x="250453" y="1095598"/>
                      <a:pt x="88377" y="1027864"/>
                      <a:pt x="39996" y="899655"/>
                    </a:cubicBezTo>
                    <a:cubicBezTo>
                      <a:pt x="-8385" y="771445"/>
                      <a:pt x="-18061" y="546475"/>
                      <a:pt x="39996" y="406170"/>
                    </a:cubicBezTo>
                    <a:cubicBezTo>
                      <a:pt x="98053" y="265865"/>
                      <a:pt x="226262" y="120722"/>
                      <a:pt x="388338" y="57827"/>
                    </a:cubicBezTo>
                    <a:cubicBezTo>
                      <a:pt x="550414" y="-5068"/>
                      <a:pt x="845539" y="-19583"/>
                      <a:pt x="1012453" y="28798"/>
                    </a:cubicBezTo>
                    <a:cubicBezTo>
                      <a:pt x="1179367" y="77179"/>
                      <a:pt x="1334186" y="217483"/>
                      <a:pt x="1389824" y="348112"/>
                    </a:cubicBezTo>
                    <a:cubicBezTo>
                      <a:pt x="1445462" y="478741"/>
                      <a:pt x="1397081" y="686779"/>
                      <a:pt x="1346281" y="812570"/>
                    </a:cubicBezTo>
                    <a:cubicBezTo>
                      <a:pt x="1295481" y="938361"/>
                      <a:pt x="1160014" y="979484"/>
                      <a:pt x="1085024" y="1102855"/>
                    </a:cubicBezTo>
                    <a:cubicBezTo>
                      <a:pt x="1010034" y="1226226"/>
                      <a:pt x="939881" y="1325408"/>
                      <a:pt x="896338" y="1552798"/>
                    </a:cubicBezTo>
                    <a:cubicBezTo>
                      <a:pt x="852795" y="1780188"/>
                      <a:pt x="847957" y="2237389"/>
                      <a:pt x="823767" y="2467198"/>
                    </a:cubicBezTo>
                    <a:cubicBezTo>
                      <a:pt x="799577" y="2697007"/>
                      <a:pt x="775386" y="2814331"/>
                      <a:pt x="751196" y="2931655"/>
                    </a:cubicBezTo>
                  </a:path>
                </a:pathLst>
              </a:custGeom>
              <a:noFill/>
              <a:ln>
                <a:solidFill>
                  <a:schemeClr val="accent1">
                    <a:lumMod val="75000"/>
                  </a:schemeClr>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7" name="Freihandform 96"/>
              <p:cNvSpPr/>
              <p:nvPr/>
            </p:nvSpPr>
            <p:spPr>
              <a:xfrm>
                <a:off x="7393577" y="3378926"/>
                <a:ext cx="269966" cy="8708"/>
              </a:xfrm>
              <a:custGeom>
                <a:avLst/>
                <a:gdLst>
                  <a:gd name="connsiteX0" fmla="*/ 0 w 269966"/>
                  <a:gd name="connsiteY0" fmla="*/ 8708 h 8708"/>
                  <a:gd name="connsiteX1" fmla="*/ 269966 w 269966"/>
                  <a:gd name="connsiteY1" fmla="*/ 0 h 8708"/>
                </a:gdLst>
                <a:ahLst/>
                <a:cxnLst>
                  <a:cxn ang="0">
                    <a:pos x="connsiteX0" y="connsiteY0"/>
                  </a:cxn>
                  <a:cxn ang="0">
                    <a:pos x="connsiteX1" y="connsiteY1"/>
                  </a:cxn>
                </a:cxnLst>
                <a:rect l="l" t="t" r="r" b="b"/>
                <a:pathLst>
                  <a:path w="269966" h="8708">
                    <a:moveTo>
                      <a:pt x="0" y="8708"/>
                    </a:moveTo>
                    <a:lnTo>
                      <a:pt x="269966"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8" name="Freihandform 97"/>
              <p:cNvSpPr/>
              <p:nvPr/>
            </p:nvSpPr>
            <p:spPr>
              <a:xfrm>
                <a:off x="7393577" y="3474720"/>
                <a:ext cx="269966" cy="0"/>
              </a:xfrm>
              <a:custGeom>
                <a:avLst/>
                <a:gdLst>
                  <a:gd name="connsiteX0" fmla="*/ 0 w 269966"/>
                  <a:gd name="connsiteY0" fmla="*/ 0 h 0"/>
                  <a:gd name="connsiteX1" fmla="*/ 269966 w 269966"/>
                  <a:gd name="connsiteY1" fmla="*/ 0 h 0"/>
                </a:gdLst>
                <a:ahLst/>
                <a:cxnLst>
                  <a:cxn ang="0">
                    <a:pos x="connsiteX0" y="connsiteY0"/>
                  </a:cxn>
                  <a:cxn ang="0">
                    <a:pos x="connsiteX1" y="connsiteY1"/>
                  </a:cxn>
                </a:cxnLst>
                <a:rect l="l" t="t" r="r" b="b"/>
                <a:pathLst>
                  <a:path w="269966">
                    <a:moveTo>
                      <a:pt x="0" y="0"/>
                    </a:moveTo>
                    <a:lnTo>
                      <a:pt x="269966"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9" name="Freihandform 98"/>
              <p:cNvSpPr/>
              <p:nvPr/>
            </p:nvSpPr>
            <p:spPr>
              <a:xfrm>
                <a:off x="7402286" y="3596640"/>
                <a:ext cx="243840" cy="17417"/>
              </a:xfrm>
              <a:custGeom>
                <a:avLst/>
                <a:gdLst>
                  <a:gd name="connsiteX0" fmla="*/ 243840 w 243840"/>
                  <a:gd name="connsiteY0" fmla="*/ 17417 h 17417"/>
                  <a:gd name="connsiteX1" fmla="*/ 0 w 243840"/>
                  <a:gd name="connsiteY1" fmla="*/ 0 h 17417"/>
                </a:gdLst>
                <a:ahLst/>
                <a:cxnLst>
                  <a:cxn ang="0">
                    <a:pos x="connsiteX0" y="connsiteY0"/>
                  </a:cxn>
                  <a:cxn ang="0">
                    <a:pos x="connsiteX1" y="connsiteY1"/>
                  </a:cxn>
                </a:cxnLst>
                <a:rect l="l" t="t" r="r" b="b"/>
                <a:pathLst>
                  <a:path w="243840" h="17417">
                    <a:moveTo>
                      <a:pt x="243840" y="17417"/>
                    </a:moveTo>
                    <a:lnTo>
                      <a:pt x="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0" name="Freihandform 99"/>
              <p:cNvSpPr/>
              <p:nvPr/>
            </p:nvSpPr>
            <p:spPr>
              <a:xfrm>
                <a:off x="7384869" y="3265714"/>
                <a:ext cx="322217" cy="8709"/>
              </a:xfrm>
              <a:custGeom>
                <a:avLst/>
                <a:gdLst>
                  <a:gd name="connsiteX0" fmla="*/ 0 w 322217"/>
                  <a:gd name="connsiteY0" fmla="*/ 0 h 8709"/>
                  <a:gd name="connsiteX1" fmla="*/ 322217 w 322217"/>
                  <a:gd name="connsiteY1" fmla="*/ 8709 h 8709"/>
                </a:gdLst>
                <a:ahLst/>
                <a:cxnLst>
                  <a:cxn ang="0">
                    <a:pos x="connsiteX0" y="connsiteY0"/>
                  </a:cxn>
                  <a:cxn ang="0">
                    <a:pos x="connsiteX1" y="connsiteY1"/>
                  </a:cxn>
                </a:cxnLst>
                <a:rect l="l" t="t" r="r" b="b"/>
                <a:pathLst>
                  <a:path w="322217" h="8709">
                    <a:moveTo>
                      <a:pt x="0" y="0"/>
                    </a:moveTo>
                    <a:lnTo>
                      <a:pt x="322217" y="8709"/>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1" name="Freihandform 100"/>
              <p:cNvSpPr/>
              <p:nvPr/>
            </p:nvSpPr>
            <p:spPr>
              <a:xfrm>
                <a:off x="7506789" y="3753394"/>
                <a:ext cx="130628" cy="0"/>
              </a:xfrm>
              <a:custGeom>
                <a:avLst/>
                <a:gdLst>
                  <a:gd name="connsiteX0" fmla="*/ 0 w 130628"/>
                  <a:gd name="connsiteY0" fmla="*/ 0 h 0"/>
                  <a:gd name="connsiteX1" fmla="*/ 130628 w 130628"/>
                  <a:gd name="connsiteY1" fmla="*/ 0 h 0"/>
                </a:gdLst>
                <a:ahLst/>
                <a:cxnLst>
                  <a:cxn ang="0">
                    <a:pos x="connsiteX0" y="connsiteY0"/>
                  </a:cxn>
                  <a:cxn ang="0">
                    <a:pos x="connsiteX1" y="connsiteY1"/>
                  </a:cxn>
                </a:cxnLst>
                <a:rect l="l" t="t" r="r" b="b"/>
                <a:pathLst>
                  <a:path w="130628">
                    <a:moveTo>
                      <a:pt x="0" y="0"/>
                    </a:moveTo>
                    <a:lnTo>
                      <a:pt x="130628"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2" name="Freihandform 101"/>
              <p:cNvSpPr/>
              <p:nvPr/>
            </p:nvSpPr>
            <p:spPr>
              <a:xfrm>
                <a:off x="7550331" y="3857897"/>
                <a:ext cx="87086" cy="0"/>
              </a:xfrm>
              <a:custGeom>
                <a:avLst/>
                <a:gdLst>
                  <a:gd name="connsiteX0" fmla="*/ 0 w 87086"/>
                  <a:gd name="connsiteY0" fmla="*/ 0 h 0"/>
                  <a:gd name="connsiteX1" fmla="*/ 87086 w 87086"/>
                  <a:gd name="connsiteY1" fmla="*/ 0 h 0"/>
                </a:gdLst>
                <a:ahLst/>
                <a:cxnLst>
                  <a:cxn ang="0">
                    <a:pos x="connsiteX0" y="connsiteY0"/>
                  </a:cxn>
                  <a:cxn ang="0">
                    <a:pos x="connsiteX1" y="connsiteY1"/>
                  </a:cxn>
                </a:cxnLst>
                <a:rect l="l" t="t" r="r" b="b"/>
                <a:pathLst>
                  <a:path w="87086">
                    <a:moveTo>
                      <a:pt x="0" y="0"/>
                    </a:moveTo>
                    <a:lnTo>
                      <a:pt x="87086"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3" name="Freihandform 102"/>
              <p:cNvSpPr/>
              <p:nvPr/>
            </p:nvSpPr>
            <p:spPr>
              <a:xfrm>
                <a:off x="7567749" y="4014651"/>
                <a:ext cx="69668" cy="8709"/>
              </a:xfrm>
              <a:custGeom>
                <a:avLst/>
                <a:gdLst>
                  <a:gd name="connsiteX0" fmla="*/ 0 w 69668"/>
                  <a:gd name="connsiteY0" fmla="*/ 8709 h 8709"/>
                  <a:gd name="connsiteX1" fmla="*/ 69668 w 69668"/>
                  <a:gd name="connsiteY1" fmla="*/ 0 h 8709"/>
                </a:gdLst>
                <a:ahLst/>
                <a:cxnLst>
                  <a:cxn ang="0">
                    <a:pos x="connsiteX0" y="connsiteY0"/>
                  </a:cxn>
                  <a:cxn ang="0">
                    <a:pos x="connsiteX1" y="connsiteY1"/>
                  </a:cxn>
                </a:cxnLst>
                <a:rect l="l" t="t" r="r" b="b"/>
                <a:pathLst>
                  <a:path w="69668" h="8709">
                    <a:moveTo>
                      <a:pt x="0" y="8709"/>
                    </a:moveTo>
                    <a:lnTo>
                      <a:pt x="69668"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4" name="Freihandform 103"/>
              <p:cNvSpPr/>
              <p:nvPr/>
            </p:nvSpPr>
            <p:spPr>
              <a:xfrm>
                <a:off x="7550331" y="4206240"/>
                <a:ext cx="60960" cy="8709"/>
              </a:xfrm>
              <a:custGeom>
                <a:avLst/>
                <a:gdLst>
                  <a:gd name="connsiteX0" fmla="*/ 0 w 60960"/>
                  <a:gd name="connsiteY0" fmla="*/ 8709 h 8709"/>
                  <a:gd name="connsiteX1" fmla="*/ 60960 w 60960"/>
                  <a:gd name="connsiteY1" fmla="*/ 0 h 8709"/>
                </a:gdLst>
                <a:ahLst/>
                <a:cxnLst>
                  <a:cxn ang="0">
                    <a:pos x="connsiteX0" y="connsiteY0"/>
                  </a:cxn>
                  <a:cxn ang="0">
                    <a:pos x="connsiteX1" y="connsiteY1"/>
                  </a:cxn>
                </a:cxnLst>
                <a:rect l="l" t="t" r="r" b="b"/>
                <a:pathLst>
                  <a:path w="60960" h="8709">
                    <a:moveTo>
                      <a:pt x="0" y="8709"/>
                    </a:moveTo>
                    <a:lnTo>
                      <a:pt x="6096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5" name="Freihandform 104"/>
              <p:cNvSpPr/>
              <p:nvPr/>
            </p:nvSpPr>
            <p:spPr>
              <a:xfrm>
                <a:off x="7567749" y="4110446"/>
                <a:ext cx="60960" cy="8708"/>
              </a:xfrm>
              <a:custGeom>
                <a:avLst/>
                <a:gdLst>
                  <a:gd name="connsiteX0" fmla="*/ 0 w 60960"/>
                  <a:gd name="connsiteY0" fmla="*/ 8708 h 8708"/>
                  <a:gd name="connsiteX1" fmla="*/ 60960 w 60960"/>
                  <a:gd name="connsiteY1" fmla="*/ 0 h 8708"/>
                </a:gdLst>
                <a:ahLst/>
                <a:cxnLst>
                  <a:cxn ang="0">
                    <a:pos x="connsiteX0" y="connsiteY0"/>
                  </a:cxn>
                  <a:cxn ang="0">
                    <a:pos x="connsiteX1" y="connsiteY1"/>
                  </a:cxn>
                </a:cxnLst>
                <a:rect l="l" t="t" r="r" b="b"/>
                <a:pathLst>
                  <a:path w="60960" h="8708">
                    <a:moveTo>
                      <a:pt x="0" y="8708"/>
                    </a:moveTo>
                    <a:lnTo>
                      <a:pt x="6096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6" name="Freihandform 105"/>
              <p:cNvSpPr/>
              <p:nvPr/>
            </p:nvSpPr>
            <p:spPr>
              <a:xfrm>
                <a:off x="7524206" y="4345577"/>
                <a:ext cx="87085" cy="0"/>
              </a:xfrm>
              <a:custGeom>
                <a:avLst/>
                <a:gdLst>
                  <a:gd name="connsiteX0" fmla="*/ 0 w 87085"/>
                  <a:gd name="connsiteY0" fmla="*/ 0 h 0"/>
                  <a:gd name="connsiteX1" fmla="*/ 87085 w 87085"/>
                  <a:gd name="connsiteY1" fmla="*/ 0 h 0"/>
                </a:gdLst>
                <a:ahLst/>
                <a:cxnLst>
                  <a:cxn ang="0">
                    <a:pos x="connsiteX0" y="connsiteY0"/>
                  </a:cxn>
                  <a:cxn ang="0">
                    <a:pos x="connsiteX1" y="connsiteY1"/>
                  </a:cxn>
                </a:cxnLst>
                <a:rect l="l" t="t" r="r" b="b"/>
                <a:pathLst>
                  <a:path w="87085">
                    <a:moveTo>
                      <a:pt x="0" y="0"/>
                    </a:moveTo>
                    <a:lnTo>
                      <a:pt x="87085"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7" name="Freihandform 106"/>
              <p:cNvSpPr/>
              <p:nvPr/>
            </p:nvSpPr>
            <p:spPr>
              <a:xfrm>
                <a:off x="7489371" y="4467497"/>
                <a:ext cx="104503" cy="17417"/>
              </a:xfrm>
              <a:custGeom>
                <a:avLst/>
                <a:gdLst>
                  <a:gd name="connsiteX0" fmla="*/ 0 w 104503"/>
                  <a:gd name="connsiteY0" fmla="*/ 0 h 17417"/>
                  <a:gd name="connsiteX1" fmla="*/ 104503 w 104503"/>
                  <a:gd name="connsiteY1" fmla="*/ 17417 h 17417"/>
                </a:gdLst>
                <a:ahLst/>
                <a:cxnLst>
                  <a:cxn ang="0">
                    <a:pos x="connsiteX0" y="connsiteY0"/>
                  </a:cxn>
                  <a:cxn ang="0">
                    <a:pos x="connsiteX1" y="connsiteY1"/>
                  </a:cxn>
                </a:cxnLst>
                <a:rect l="l" t="t" r="r" b="b"/>
                <a:pathLst>
                  <a:path w="104503" h="17417">
                    <a:moveTo>
                      <a:pt x="0" y="0"/>
                    </a:moveTo>
                    <a:lnTo>
                      <a:pt x="104503" y="17417"/>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8" name="Freihandform 107"/>
              <p:cNvSpPr/>
              <p:nvPr/>
            </p:nvSpPr>
            <p:spPr>
              <a:xfrm>
                <a:off x="7437120" y="4589417"/>
                <a:ext cx="156754" cy="0"/>
              </a:xfrm>
              <a:custGeom>
                <a:avLst/>
                <a:gdLst>
                  <a:gd name="connsiteX0" fmla="*/ 0 w 156754"/>
                  <a:gd name="connsiteY0" fmla="*/ 0 h 0"/>
                  <a:gd name="connsiteX1" fmla="*/ 156754 w 156754"/>
                  <a:gd name="connsiteY1" fmla="*/ 0 h 0"/>
                </a:gdLst>
                <a:ahLst/>
                <a:cxnLst>
                  <a:cxn ang="0">
                    <a:pos x="connsiteX0" y="connsiteY0"/>
                  </a:cxn>
                  <a:cxn ang="0">
                    <a:pos x="connsiteX1" y="connsiteY1"/>
                  </a:cxn>
                </a:cxnLst>
                <a:rect l="l" t="t" r="r" b="b"/>
                <a:pathLst>
                  <a:path w="156754">
                    <a:moveTo>
                      <a:pt x="0" y="0"/>
                    </a:moveTo>
                    <a:lnTo>
                      <a:pt x="156754"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9" name="Freihandform 108"/>
              <p:cNvSpPr/>
              <p:nvPr/>
            </p:nvSpPr>
            <p:spPr>
              <a:xfrm>
                <a:off x="7454537" y="4693920"/>
                <a:ext cx="130629" cy="0"/>
              </a:xfrm>
              <a:custGeom>
                <a:avLst/>
                <a:gdLst>
                  <a:gd name="connsiteX0" fmla="*/ 0 w 130629"/>
                  <a:gd name="connsiteY0" fmla="*/ 0 h 0"/>
                  <a:gd name="connsiteX1" fmla="*/ 130629 w 130629"/>
                  <a:gd name="connsiteY1" fmla="*/ 0 h 0"/>
                </a:gdLst>
                <a:ahLst/>
                <a:cxnLst>
                  <a:cxn ang="0">
                    <a:pos x="connsiteX0" y="connsiteY0"/>
                  </a:cxn>
                  <a:cxn ang="0">
                    <a:pos x="connsiteX1" y="connsiteY1"/>
                  </a:cxn>
                </a:cxnLst>
                <a:rect l="l" t="t" r="r" b="b"/>
                <a:pathLst>
                  <a:path w="130629">
                    <a:moveTo>
                      <a:pt x="0" y="0"/>
                    </a:moveTo>
                    <a:lnTo>
                      <a:pt x="130629"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0" name="Freihandform 109"/>
              <p:cNvSpPr/>
              <p:nvPr/>
            </p:nvSpPr>
            <p:spPr>
              <a:xfrm>
                <a:off x="7358743" y="3135086"/>
                <a:ext cx="78377" cy="34834"/>
              </a:xfrm>
              <a:custGeom>
                <a:avLst/>
                <a:gdLst>
                  <a:gd name="connsiteX0" fmla="*/ 0 w 78377"/>
                  <a:gd name="connsiteY0" fmla="*/ 34834 h 34834"/>
                  <a:gd name="connsiteX1" fmla="*/ 78377 w 78377"/>
                  <a:gd name="connsiteY1" fmla="*/ 0 h 34834"/>
                </a:gdLst>
                <a:ahLst/>
                <a:cxnLst>
                  <a:cxn ang="0">
                    <a:pos x="connsiteX0" y="connsiteY0"/>
                  </a:cxn>
                  <a:cxn ang="0">
                    <a:pos x="connsiteX1" y="connsiteY1"/>
                  </a:cxn>
                </a:cxnLst>
                <a:rect l="l" t="t" r="r" b="b"/>
                <a:pathLst>
                  <a:path w="78377" h="34834">
                    <a:moveTo>
                      <a:pt x="0" y="34834"/>
                    </a:moveTo>
                    <a:lnTo>
                      <a:pt x="78377"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1" name="Freihandform 110"/>
              <p:cNvSpPr/>
              <p:nvPr/>
            </p:nvSpPr>
            <p:spPr>
              <a:xfrm>
                <a:off x="7280366" y="3013166"/>
                <a:ext cx="69668" cy="43543"/>
              </a:xfrm>
              <a:custGeom>
                <a:avLst/>
                <a:gdLst>
                  <a:gd name="connsiteX0" fmla="*/ 0 w 69668"/>
                  <a:gd name="connsiteY0" fmla="*/ 43543 h 43543"/>
                  <a:gd name="connsiteX1" fmla="*/ 69668 w 69668"/>
                  <a:gd name="connsiteY1" fmla="*/ 0 h 43543"/>
                </a:gdLst>
                <a:ahLst/>
                <a:cxnLst>
                  <a:cxn ang="0">
                    <a:pos x="connsiteX0" y="connsiteY0"/>
                  </a:cxn>
                  <a:cxn ang="0">
                    <a:pos x="connsiteX1" y="connsiteY1"/>
                  </a:cxn>
                </a:cxnLst>
                <a:rect l="l" t="t" r="r" b="b"/>
                <a:pathLst>
                  <a:path w="69668" h="43543">
                    <a:moveTo>
                      <a:pt x="0" y="43543"/>
                    </a:moveTo>
                    <a:lnTo>
                      <a:pt x="69668"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2" name="Freihandform 111"/>
              <p:cNvSpPr/>
              <p:nvPr/>
            </p:nvSpPr>
            <p:spPr>
              <a:xfrm>
                <a:off x="7167154" y="2899954"/>
                <a:ext cx="78377" cy="34835"/>
              </a:xfrm>
              <a:custGeom>
                <a:avLst/>
                <a:gdLst>
                  <a:gd name="connsiteX0" fmla="*/ 0 w 78377"/>
                  <a:gd name="connsiteY0" fmla="*/ 34835 h 34835"/>
                  <a:gd name="connsiteX1" fmla="*/ 78377 w 78377"/>
                  <a:gd name="connsiteY1" fmla="*/ 0 h 34835"/>
                </a:gdLst>
                <a:ahLst/>
                <a:cxnLst>
                  <a:cxn ang="0">
                    <a:pos x="connsiteX0" y="connsiteY0"/>
                  </a:cxn>
                  <a:cxn ang="0">
                    <a:pos x="connsiteX1" y="connsiteY1"/>
                  </a:cxn>
                </a:cxnLst>
                <a:rect l="l" t="t" r="r" b="b"/>
                <a:pathLst>
                  <a:path w="78377" h="34835">
                    <a:moveTo>
                      <a:pt x="0" y="34835"/>
                    </a:moveTo>
                    <a:lnTo>
                      <a:pt x="78377"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3" name="Freihandform 112"/>
              <p:cNvSpPr/>
              <p:nvPr/>
            </p:nvSpPr>
            <p:spPr>
              <a:xfrm>
                <a:off x="7053943" y="2760617"/>
                <a:ext cx="104503" cy="43543"/>
              </a:xfrm>
              <a:custGeom>
                <a:avLst/>
                <a:gdLst>
                  <a:gd name="connsiteX0" fmla="*/ 0 w 104503"/>
                  <a:gd name="connsiteY0" fmla="*/ 43543 h 43543"/>
                  <a:gd name="connsiteX1" fmla="*/ 104503 w 104503"/>
                  <a:gd name="connsiteY1" fmla="*/ 0 h 43543"/>
                </a:gdLst>
                <a:ahLst/>
                <a:cxnLst>
                  <a:cxn ang="0">
                    <a:pos x="connsiteX0" y="connsiteY0"/>
                  </a:cxn>
                  <a:cxn ang="0">
                    <a:pos x="connsiteX1" y="connsiteY1"/>
                  </a:cxn>
                </a:cxnLst>
                <a:rect l="l" t="t" r="r" b="b"/>
                <a:pathLst>
                  <a:path w="104503" h="43543">
                    <a:moveTo>
                      <a:pt x="0" y="43543"/>
                    </a:moveTo>
                    <a:lnTo>
                      <a:pt x="104503"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4" name="Freihandform 113"/>
              <p:cNvSpPr/>
              <p:nvPr/>
            </p:nvSpPr>
            <p:spPr>
              <a:xfrm>
                <a:off x="7019109" y="2603863"/>
                <a:ext cx="121920" cy="8708"/>
              </a:xfrm>
              <a:custGeom>
                <a:avLst/>
                <a:gdLst>
                  <a:gd name="connsiteX0" fmla="*/ 0 w 121920"/>
                  <a:gd name="connsiteY0" fmla="*/ 8708 h 8708"/>
                  <a:gd name="connsiteX1" fmla="*/ 121920 w 121920"/>
                  <a:gd name="connsiteY1" fmla="*/ 0 h 8708"/>
                </a:gdLst>
                <a:ahLst/>
                <a:cxnLst>
                  <a:cxn ang="0">
                    <a:pos x="connsiteX0" y="connsiteY0"/>
                  </a:cxn>
                  <a:cxn ang="0">
                    <a:pos x="connsiteX1" y="connsiteY1"/>
                  </a:cxn>
                </a:cxnLst>
                <a:rect l="l" t="t" r="r" b="b"/>
                <a:pathLst>
                  <a:path w="121920" h="8708">
                    <a:moveTo>
                      <a:pt x="0" y="8708"/>
                    </a:moveTo>
                    <a:lnTo>
                      <a:pt x="12192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5" name="Freihandform 114"/>
              <p:cNvSpPr/>
              <p:nvPr/>
            </p:nvSpPr>
            <p:spPr>
              <a:xfrm>
                <a:off x="7019109" y="2447109"/>
                <a:ext cx="95794" cy="0"/>
              </a:xfrm>
              <a:custGeom>
                <a:avLst/>
                <a:gdLst>
                  <a:gd name="connsiteX0" fmla="*/ 0 w 95794"/>
                  <a:gd name="connsiteY0" fmla="*/ 0 h 0"/>
                  <a:gd name="connsiteX1" fmla="*/ 95794 w 95794"/>
                  <a:gd name="connsiteY1" fmla="*/ 0 h 0"/>
                </a:gdLst>
                <a:ahLst/>
                <a:cxnLst>
                  <a:cxn ang="0">
                    <a:pos x="connsiteX0" y="connsiteY0"/>
                  </a:cxn>
                  <a:cxn ang="0">
                    <a:pos x="connsiteX1" y="connsiteY1"/>
                  </a:cxn>
                </a:cxnLst>
                <a:rect l="l" t="t" r="r" b="b"/>
                <a:pathLst>
                  <a:path w="95794">
                    <a:moveTo>
                      <a:pt x="0" y="0"/>
                    </a:moveTo>
                    <a:lnTo>
                      <a:pt x="95794"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6" name="Freihandform 115"/>
              <p:cNvSpPr/>
              <p:nvPr/>
            </p:nvSpPr>
            <p:spPr>
              <a:xfrm>
                <a:off x="7062651" y="2238103"/>
                <a:ext cx="87086" cy="17417"/>
              </a:xfrm>
              <a:custGeom>
                <a:avLst/>
                <a:gdLst>
                  <a:gd name="connsiteX0" fmla="*/ 0 w 87086"/>
                  <a:gd name="connsiteY0" fmla="*/ 0 h 17417"/>
                  <a:gd name="connsiteX1" fmla="*/ 87086 w 87086"/>
                  <a:gd name="connsiteY1" fmla="*/ 17417 h 17417"/>
                </a:gdLst>
                <a:ahLst/>
                <a:cxnLst>
                  <a:cxn ang="0">
                    <a:pos x="connsiteX0" y="connsiteY0"/>
                  </a:cxn>
                  <a:cxn ang="0">
                    <a:pos x="connsiteX1" y="connsiteY1"/>
                  </a:cxn>
                </a:cxnLst>
                <a:rect l="l" t="t" r="r" b="b"/>
                <a:pathLst>
                  <a:path w="87086" h="17417">
                    <a:moveTo>
                      <a:pt x="0" y="0"/>
                    </a:moveTo>
                    <a:lnTo>
                      <a:pt x="87086" y="17417"/>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7" name="Freihandform 116"/>
              <p:cNvSpPr/>
              <p:nvPr/>
            </p:nvSpPr>
            <p:spPr>
              <a:xfrm>
                <a:off x="7141029" y="2029097"/>
                <a:ext cx="95794" cy="43543"/>
              </a:xfrm>
              <a:custGeom>
                <a:avLst/>
                <a:gdLst>
                  <a:gd name="connsiteX0" fmla="*/ 0 w 95794"/>
                  <a:gd name="connsiteY0" fmla="*/ 0 h 43543"/>
                  <a:gd name="connsiteX1" fmla="*/ 95794 w 95794"/>
                  <a:gd name="connsiteY1" fmla="*/ 43543 h 43543"/>
                </a:gdLst>
                <a:ahLst/>
                <a:cxnLst>
                  <a:cxn ang="0">
                    <a:pos x="connsiteX0" y="connsiteY0"/>
                  </a:cxn>
                  <a:cxn ang="0">
                    <a:pos x="connsiteX1" y="connsiteY1"/>
                  </a:cxn>
                </a:cxnLst>
                <a:rect l="l" t="t" r="r" b="b"/>
                <a:pathLst>
                  <a:path w="95794" h="43543">
                    <a:moveTo>
                      <a:pt x="0" y="0"/>
                    </a:moveTo>
                    <a:lnTo>
                      <a:pt x="95794" y="43543"/>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8" name="Freihandform 117"/>
              <p:cNvSpPr/>
              <p:nvPr/>
            </p:nvSpPr>
            <p:spPr>
              <a:xfrm>
                <a:off x="7323909" y="1889760"/>
                <a:ext cx="52251" cy="95794"/>
              </a:xfrm>
              <a:custGeom>
                <a:avLst/>
                <a:gdLst>
                  <a:gd name="connsiteX0" fmla="*/ 0 w 52251"/>
                  <a:gd name="connsiteY0" fmla="*/ 0 h 95794"/>
                  <a:gd name="connsiteX1" fmla="*/ 52251 w 52251"/>
                  <a:gd name="connsiteY1" fmla="*/ 95794 h 95794"/>
                </a:gdLst>
                <a:ahLst/>
                <a:cxnLst>
                  <a:cxn ang="0">
                    <a:pos x="connsiteX0" y="connsiteY0"/>
                  </a:cxn>
                  <a:cxn ang="0">
                    <a:pos x="connsiteX1" y="connsiteY1"/>
                  </a:cxn>
                </a:cxnLst>
                <a:rect l="l" t="t" r="r" b="b"/>
                <a:pathLst>
                  <a:path w="52251" h="95794">
                    <a:moveTo>
                      <a:pt x="0" y="0"/>
                    </a:moveTo>
                    <a:lnTo>
                      <a:pt x="52251" y="95794"/>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9" name="Freihandform 118"/>
              <p:cNvSpPr/>
              <p:nvPr/>
            </p:nvSpPr>
            <p:spPr>
              <a:xfrm>
                <a:off x="7524206" y="1863634"/>
                <a:ext cx="8708" cy="121920"/>
              </a:xfrm>
              <a:custGeom>
                <a:avLst/>
                <a:gdLst>
                  <a:gd name="connsiteX0" fmla="*/ 0 w 8708"/>
                  <a:gd name="connsiteY0" fmla="*/ 0 h 121920"/>
                  <a:gd name="connsiteX1" fmla="*/ 8708 w 8708"/>
                  <a:gd name="connsiteY1" fmla="*/ 121920 h 121920"/>
                </a:gdLst>
                <a:ahLst/>
                <a:cxnLst>
                  <a:cxn ang="0">
                    <a:pos x="connsiteX0" y="connsiteY0"/>
                  </a:cxn>
                  <a:cxn ang="0">
                    <a:pos x="connsiteX1" y="connsiteY1"/>
                  </a:cxn>
                </a:cxnLst>
                <a:rect l="l" t="t" r="r" b="b"/>
                <a:pathLst>
                  <a:path w="8708" h="121920">
                    <a:moveTo>
                      <a:pt x="0" y="0"/>
                    </a:moveTo>
                    <a:lnTo>
                      <a:pt x="8708" y="12192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0" name="Freihandform 119"/>
              <p:cNvSpPr/>
              <p:nvPr/>
            </p:nvSpPr>
            <p:spPr>
              <a:xfrm>
                <a:off x="7724503" y="1889760"/>
                <a:ext cx="43543" cy="130629"/>
              </a:xfrm>
              <a:custGeom>
                <a:avLst/>
                <a:gdLst>
                  <a:gd name="connsiteX0" fmla="*/ 43543 w 43543"/>
                  <a:gd name="connsiteY0" fmla="*/ 0 h 130629"/>
                  <a:gd name="connsiteX1" fmla="*/ 0 w 43543"/>
                  <a:gd name="connsiteY1" fmla="*/ 130629 h 130629"/>
                </a:gdLst>
                <a:ahLst/>
                <a:cxnLst>
                  <a:cxn ang="0">
                    <a:pos x="connsiteX0" y="connsiteY0"/>
                  </a:cxn>
                  <a:cxn ang="0">
                    <a:pos x="connsiteX1" y="connsiteY1"/>
                  </a:cxn>
                </a:cxnLst>
                <a:rect l="l" t="t" r="r" b="b"/>
                <a:pathLst>
                  <a:path w="43543" h="130629">
                    <a:moveTo>
                      <a:pt x="43543" y="0"/>
                    </a:moveTo>
                    <a:lnTo>
                      <a:pt x="0" y="130629"/>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1" name="Freihandform 120"/>
              <p:cNvSpPr/>
              <p:nvPr/>
            </p:nvSpPr>
            <p:spPr>
              <a:xfrm>
                <a:off x="7872549" y="2029097"/>
                <a:ext cx="52251" cy="95794"/>
              </a:xfrm>
              <a:custGeom>
                <a:avLst/>
                <a:gdLst>
                  <a:gd name="connsiteX0" fmla="*/ 52251 w 52251"/>
                  <a:gd name="connsiteY0" fmla="*/ 0 h 95794"/>
                  <a:gd name="connsiteX1" fmla="*/ 0 w 52251"/>
                  <a:gd name="connsiteY1" fmla="*/ 95794 h 95794"/>
                </a:gdLst>
                <a:ahLst/>
                <a:cxnLst>
                  <a:cxn ang="0">
                    <a:pos x="connsiteX0" y="connsiteY0"/>
                  </a:cxn>
                  <a:cxn ang="0">
                    <a:pos x="connsiteX1" y="connsiteY1"/>
                  </a:cxn>
                </a:cxnLst>
                <a:rect l="l" t="t" r="r" b="b"/>
                <a:pathLst>
                  <a:path w="52251" h="95794">
                    <a:moveTo>
                      <a:pt x="52251" y="0"/>
                    </a:moveTo>
                    <a:lnTo>
                      <a:pt x="0" y="95794"/>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2" name="Freihandform 121"/>
              <p:cNvSpPr/>
              <p:nvPr/>
            </p:nvSpPr>
            <p:spPr>
              <a:xfrm>
                <a:off x="7933509" y="2307771"/>
                <a:ext cx="113211" cy="0"/>
              </a:xfrm>
              <a:custGeom>
                <a:avLst/>
                <a:gdLst>
                  <a:gd name="connsiteX0" fmla="*/ 113211 w 113211"/>
                  <a:gd name="connsiteY0" fmla="*/ 0 h 0"/>
                  <a:gd name="connsiteX1" fmla="*/ 0 w 113211"/>
                  <a:gd name="connsiteY1" fmla="*/ 0 h 0"/>
                </a:gdLst>
                <a:ahLst/>
                <a:cxnLst>
                  <a:cxn ang="0">
                    <a:pos x="connsiteX0" y="connsiteY0"/>
                  </a:cxn>
                  <a:cxn ang="0">
                    <a:pos x="connsiteX1" y="connsiteY1"/>
                  </a:cxn>
                </a:cxnLst>
                <a:rect l="l" t="t" r="r" b="b"/>
                <a:pathLst>
                  <a:path w="113211">
                    <a:moveTo>
                      <a:pt x="113211" y="0"/>
                    </a:moveTo>
                    <a:lnTo>
                      <a:pt x="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3" name="Freihandform 122"/>
              <p:cNvSpPr/>
              <p:nvPr/>
            </p:nvSpPr>
            <p:spPr>
              <a:xfrm>
                <a:off x="7950926" y="2490651"/>
                <a:ext cx="87085" cy="17418"/>
              </a:xfrm>
              <a:custGeom>
                <a:avLst/>
                <a:gdLst>
                  <a:gd name="connsiteX0" fmla="*/ 87085 w 87085"/>
                  <a:gd name="connsiteY0" fmla="*/ 17418 h 17418"/>
                  <a:gd name="connsiteX1" fmla="*/ 0 w 87085"/>
                  <a:gd name="connsiteY1" fmla="*/ 0 h 17418"/>
                </a:gdLst>
                <a:ahLst/>
                <a:cxnLst>
                  <a:cxn ang="0">
                    <a:pos x="connsiteX0" y="connsiteY0"/>
                  </a:cxn>
                  <a:cxn ang="0">
                    <a:pos x="connsiteX1" y="connsiteY1"/>
                  </a:cxn>
                </a:cxnLst>
                <a:rect l="l" t="t" r="r" b="b"/>
                <a:pathLst>
                  <a:path w="87085" h="17418">
                    <a:moveTo>
                      <a:pt x="87085" y="17418"/>
                    </a:moveTo>
                    <a:lnTo>
                      <a:pt x="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4" name="Freihandform 123"/>
              <p:cNvSpPr/>
              <p:nvPr/>
            </p:nvSpPr>
            <p:spPr>
              <a:xfrm>
                <a:off x="7881257" y="2673531"/>
                <a:ext cx="87086" cy="34835"/>
              </a:xfrm>
              <a:custGeom>
                <a:avLst/>
                <a:gdLst>
                  <a:gd name="connsiteX0" fmla="*/ 87086 w 87086"/>
                  <a:gd name="connsiteY0" fmla="*/ 34835 h 34835"/>
                  <a:gd name="connsiteX1" fmla="*/ 0 w 87086"/>
                  <a:gd name="connsiteY1" fmla="*/ 0 h 34835"/>
                </a:gdLst>
                <a:ahLst/>
                <a:cxnLst>
                  <a:cxn ang="0">
                    <a:pos x="connsiteX0" y="connsiteY0"/>
                  </a:cxn>
                  <a:cxn ang="0">
                    <a:pos x="connsiteX1" y="connsiteY1"/>
                  </a:cxn>
                </a:cxnLst>
                <a:rect l="l" t="t" r="r" b="b"/>
                <a:pathLst>
                  <a:path w="87086" h="34835">
                    <a:moveTo>
                      <a:pt x="87086" y="34835"/>
                    </a:moveTo>
                    <a:lnTo>
                      <a:pt x="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5" name="Freihandform 124"/>
              <p:cNvSpPr/>
              <p:nvPr/>
            </p:nvSpPr>
            <p:spPr>
              <a:xfrm>
                <a:off x="7785463" y="2830286"/>
                <a:ext cx="78377" cy="52251"/>
              </a:xfrm>
              <a:custGeom>
                <a:avLst/>
                <a:gdLst>
                  <a:gd name="connsiteX0" fmla="*/ 78377 w 78377"/>
                  <a:gd name="connsiteY0" fmla="*/ 52251 h 52251"/>
                  <a:gd name="connsiteX1" fmla="*/ 0 w 78377"/>
                  <a:gd name="connsiteY1" fmla="*/ 0 h 52251"/>
                </a:gdLst>
                <a:ahLst/>
                <a:cxnLst>
                  <a:cxn ang="0">
                    <a:pos x="connsiteX0" y="connsiteY0"/>
                  </a:cxn>
                  <a:cxn ang="0">
                    <a:pos x="connsiteX1" y="connsiteY1"/>
                  </a:cxn>
                </a:cxnLst>
                <a:rect l="l" t="t" r="r" b="b"/>
                <a:pathLst>
                  <a:path w="78377" h="52251">
                    <a:moveTo>
                      <a:pt x="78377" y="52251"/>
                    </a:moveTo>
                    <a:lnTo>
                      <a:pt x="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 name="Freihandform 125"/>
              <p:cNvSpPr/>
              <p:nvPr/>
            </p:nvSpPr>
            <p:spPr>
              <a:xfrm>
                <a:off x="7680960" y="3013166"/>
                <a:ext cx="78377" cy="17417"/>
              </a:xfrm>
              <a:custGeom>
                <a:avLst/>
                <a:gdLst>
                  <a:gd name="connsiteX0" fmla="*/ 78377 w 78377"/>
                  <a:gd name="connsiteY0" fmla="*/ 17417 h 17417"/>
                  <a:gd name="connsiteX1" fmla="*/ 0 w 78377"/>
                  <a:gd name="connsiteY1" fmla="*/ 0 h 17417"/>
                </a:gdLst>
                <a:ahLst/>
                <a:cxnLst>
                  <a:cxn ang="0">
                    <a:pos x="connsiteX0" y="connsiteY0"/>
                  </a:cxn>
                  <a:cxn ang="0">
                    <a:pos x="connsiteX1" y="connsiteY1"/>
                  </a:cxn>
                </a:cxnLst>
                <a:rect l="l" t="t" r="r" b="b"/>
                <a:pathLst>
                  <a:path w="78377" h="17417">
                    <a:moveTo>
                      <a:pt x="78377" y="17417"/>
                    </a:moveTo>
                    <a:lnTo>
                      <a:pt x="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7" name="Freihandform 126"/>
              <p:cNvSpPr/>
              <p:nvPr/>
            </p:nvSpPr>
            <p:spPr>
              <a:xfrm>
                <a:off x="7646126" y="3178629"/>
                <a:ext cx="60960" cy="17417"/>
              </a:xfrm>
              <a:custGeom>
                <a:avLst/>
                <a:gdLst>
                  <a:gd name="connsiteX0" fmla="*/ 60960 w 60960"/>
                  <a:gd name="connsiteY0" fmla="*/ 17417 h 17417"/>
                  <a:gd name="connsiteX1" fmla="*/ 0 w 60960"/>
                  <a:gd name="connsiteY1" fmla="*/ 0 h 17417"/>
                </a:gdLst>
                <a:ahLst/>
                <a:cxnLst>
                  <a:cxn ang="0">
                    <a:pos x="connsiteX0" y="connsiteY0"/>
                  </a:cxn>
                  <a:cxn ang="0">
                    <a:pos x="connsiteX1" y="connsiteY1"/>
                  </a:cxn>
                </a:cxnLst>
                <a:rect l="l" t="t" r="r" b="b"/>
                <a:pathLst>
                  <a:path w="60960" h="17417">
                    <a:moveTo>
                      <a:pt x="60960" y="17417"/>
                    </a:moveTo>
                    <a:lnTo>
                      <a:pt x="0" y="0"/>
                    </a:lnTo>
                  </a:path>
                </a:pathLst>
              </a:cu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67" name="Gruppieren 166"/>
            <p:cNvGrpSpPr/>
            <p:nvPr/>
          </p:nvGrpSpPr>
          <p:grpSpPr>
            <a:xfrm>
              <a:off x="5778547" y="2404984"/>
              <a:ext cx="999171" cy="293421"/>
              <a:chOff x="4712126" y="2132574"/>
              <a:chExt cx="971550" cy="319224"/>
            </a:xfrm>
          </p:grpSpPr>
          <p:sp>
            <p:nvSpPr>
              <p:cNvPr id="149" name="Freihandform 148"/>
              <p:cNvSpPr/>
              <p:nvPr/>
            </p:nvSpPr>
            <p:spPr>
              <a:xfrm>
                <a:off x="4712126" y="2132574"/>
                <a:ext cx="971550" cy="295276"/>
              </a:xfrm>
              <a:custGeom>
                <a:avLst/>
                <a:gdLst>
                  <a:gd name="connsiteX0" fmla="*/ 971550 w 971550"/>
                  <a:gd name="connsiteY0" fmla="*/ 295275 h 295275"/>
                  <a:gd name="connsiteX1" fmla="*/ 800100 w 971550"/>
                  <a:gd name="connsiteY1" fmla="*/ 200025 h 295275"/>
                  <a:gd name="connsiteX2" fmla="*/ 533400 w 971550"/>
                  <a:gd name="connsiteY2" fmla="*/ 85725 h 295275"/>
                  <a:gd name="connsiteX3" fmla="*/ 285750 w 971550"/>
                  <a:gd name="connsiteY3" fmla="*/ 28575 h 295275"/>
                  <a:gd name="connsiteX4" fmla="*/ 0 w 971550"/>
                  <a:gd name="connsiteY4" fmla="*/ 0 h 2952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1550" h="295275">
                    <a:moveTo>
                      <a:pt x="971550" y="295275"/>
                    </a:moveTo>
                    <a:cubicBezTo>
                      <a:pt x="922337" y="265112"/>
                      <a:pt x="873125" y="234950"/>
                      <a:pt x="800100" y="200025"/>
                    </a:cubicBezTo>
                    <a:cubicBezTo>
                      <a:pt x="727075" y="165100"/>
                      <a:pt x="619125" y="114300"/>
                      <a:pt x="533400" y="85725"/>
                    </a:cubicBezTo>
                    <a:cubicBezTo>
                      <a:pt x="447675" y="57150"/>
                      <a:pt x="374650" y="42863"/>
                      <a:pt x="285750" y="28575"/>
                    </a:cubicBezTo>
                    <a:cubicBezTo>
                      <a:pt x="196850" y="14287"/>
                      <a:pt x="98425" y="7143"/>
                      <a:pt x="0" y="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0" name="Freihandform 149"/>
              <p:cNvSpPr/>
              <p:nvPr/>
            </p:nvSpPr>
            <p:spPr>
              <a:xfrm>
                <a:off x="4732774" y="2140299"/>
                <a:ext cx="15072" cy="75363"/>
              </a:xfrm>
              <a:custGeom>
                <a:avLst/>
                <a:gdLst>
                  <a:gd name="connsiteX0" fmla="*/ 15072 w 15072"/>
                  <a:gd name="connsiteY0" fmla="*/ 0 h 75363"/>
                  <a:gd name="connsiteX1" fmla="*/ 0 w 15072"/>
                  <a:gd name="connsiteY1" fmla="*/ 75363 h 75363"/>
                </a:gdLst>
                <a:ahLst/>
                <a:cxnLst>
                  <a:cxn ang="0">
                    <a:pos x="connsiteX0" y="connsiteY0"/>
                  </a:cxn>
                  <a:cxn ang="0">
                    <a:pos x="connsiteX1" y="connsiteY1"/>
                  </a:cxn>
                </a:cxnLst>
                <a:rect l="l" t="t" r="r" b="b"/>
                <a:pathLst>
                  <a:path w="15072" h="75363">
                    <a:moveTo>
                      <a:pt x="15072" y="0"/>
                    </a:moveTo>
                    <a:cubicBezTo>
                      <a:pt x="9211" y="26796"/>
                      <a:pt x="3350" y="53592"/>
                      <a:pt x="0" y="75363"/>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2" name="Freihandform 151"/>
              <p:cNvSpPr/>
              <p:nvPr/>
            </p:nvSpPr>
            <p:spPr>
              <a:xfrm>
                <a:off x="4858378" y="2140299"/>
                <a:ext cx="30145" cy="95459"/>
              </a:xfrm>
              <a:custGeom>
                <a:avLst/>
                <a:gdLst>
                  <a:gd name="connsiteX0" fmla="*/ 30145 w 30145"/>
                  <a:gd name="connsiteY0" fmla="*/ 0 h 95459"/>
                  <a:gd name="connsiteX1" fmla="*/ 0 w 30145"/>
                  <a:gd name="connsiteY1" fmla="*/ 95459 h 95459"/>
                </a:gdLst>
                <a:ahLst/>
                <a:cxnLst>
                  <a:cxn ang="0">
                    <a:pos x="connsiteX0" y="connsiteY0"/>
                  </a:cxn>
                  <a:cxn ang="0">
                    <a:pos x="connsiteX1" y="connsiteY1"/>
                  </a:cxn>
                </a:cxnLst>
                <a:rect l="l" t="t" r="r" b="b"/>
                <a:pathLst>
                  <a:path w="30145" h="95459">
                    <a:moveTo>
                      <a:pt x="30145" y="0"/>
                    </a:moveTo>
                    <a:lnTo>
                      <a:pt x="0" y="95459"/>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 name="Freihandform 153"/>
              <p:cNvSpPr/>
              <p:nvPr/>
            </p:nvSpPr>
            <p:spPr>
              <a:xfrm>
                <a:off x="5019152" y="2160396"/>
                <a:ext cx="25121" cy="95459"/>
              </a:xfrm>
              <a:custGeom>
                <a:avLst/>
                <a:gdLst>
                  <a:gd name="connsiteX0" fmla="*/ 25121 w 25121"/>
                  <a:gd name="connsiteY0" fmla="*/ 0 h 95459"/>
                  <a:gd name="connsiteX1" fmla="*/ 0 w 25121"/>
                  <a:gd name="connsiteY1" fmla="*/ 95459 h 95459"/>
                </a:gdLst>
                <a:ahLst/>
                <a:cxnLst>
                  <a:cxn ang="0">
                    <a:pos x="connsiteX0" y="connsiteY0"/>
                  </a:cxn>
                  <a:cxn ang="0">
                    <a:pos x="connsiteX1" y="connsiteY1"/>
                  </a:cxn>
                </a:cxnLst>
                <a:rect l="l" t="t" r="r" b="b"/>
                <a:pathLst>
                  <a:path w="25121" h="95459">
                    <a:moveTo>
                      <a:pt x="25121" y="0"/>
                    </a:moveTo>
                    <a:lnTo>
                      <a:pt x="0" y="95459"/>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9" name="Freihandform 158"/>
              <p:cNvSpPr/>
              <p:nvPr/>
            </p:nvSpPr>
            <p:spPr>
              <a:xfrm>
                <a:off x="5426110" y="2306097"/>
                <a:ext cx="25121" cy="75362"/>
              </a:xfrm>
              <a:custGeom>
                <a:avLst/>
                <a:gdLst>
                  <a:gd name="connsiteX0" fmla="*/ 25121 w 25121"/>
                  <a:gd name="connsiteY0" fmla="*/ 0 h 75362"/>
                  <a:gd name="connsiteX1" fmla="*/ 0 w 25121"/>
                  <a:gd name="connsiteY1" fmla="*/ 75362 h 75362"/>
                </a:gdLst>
                <a:ahLst/>
                <a:cxnLst>
                  <a:cxn ang="0">
                    <a:pos x="connsiteX0" y="connsiteY0"/>
                  </a:cxn>
                  <a:cxn ang="0">
                    <a:pos x="connsiteX1" y="connsiteY1"/>
                  </a:cxn>
                </a:cxnLst>
                <a:rect l="l" t="t" r="r" b="b"/>
                <a:pathLst>
                  <a:path w="25121" h="75362">
                    <a:moveTo>
                      <a:pt x="25121" y="0"/>
                    </a:moveTo>
                    <a:lnTo>
                      <a:pt x="0" y="75362"/>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3" name="Freihandform 162"/>
              <p:cNvSpPr/>
              <p:nvPr/>
            </p:nvSpPr>
            <p:spPr>
              <a:xfrm>
                <a:off x="5571811" y="2381459"/>
                <a:ext cx="25121" cy="70339"/>
              </a:xfrm>
              <a:custGeom>
                <a:avLst/>
                <a:gdLst>
                  <a:gd name="connsiteX0" fmla="*/ 25121 w 25121"/>
                  <a:gd name="connsiteY0" fmla="*/ 0 h 70339"/>
                  <a:gd name="connsiteX1" fmla="*/ 0 w 25121"/>
                  <a:gd name="connsiteY1" fmla="*/ 70339 h 70339"/>
                </a:gdLst>
                <a:ahLst/>
                <a:cxnLst>
                  <a:cxn ang="0">
                    <a:pos x="connsiteX0" y="connsiteY0"/>
                  </a:cxn>
                  <a:cxn ang="0">
                    <a:pos x="connsiteX1" y="connsiteY1"/>
                  </a:cxn>
                </a:cxnLst>
                <a:rect l="l" t="t" r="r" b="b"/>
                <a:pathLst>
                  <a:path w="25121" h="70339">
                    <a:moveTo>
                      <a:pt x="25121" y="0"/>
                    </a:moveTo>
                    <a:lnTo>
                      <a:pt x="0" y="70339"/>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5" name="Freihandform 164"/>
              <p:cNvSpPr/>
              <p:nvPr/>
            </p:nvSpPr>
            <p:spPr>
              <a:xfrm>
                <a:off x="5149780" y="2195565"/>
                <a:ext cx="35169" cy="90435"/>
              </a:xfrm>
              <a:custGeom>
                <a:avLst/>
                <a:gdLst>
                  <a:gd name="connsiteX0" fmla="*/ 35169 w 35169"/>
                  <a:gd name="connsiteY0" fmla="*/ 0 h 90435"/>
                  <a:gd name="connsiteX1" fmla="*/ 0 w 35169"/>
                  <a:gd name="connsiteY1" fmla="*/ 90435 h 90435"/>
                </a:gdLst>
                <a:ahLst/>
                <a:cxnLst>
                  <a:cxn ang="0">
                    <a:pos x="connsiteX0" y="connsiteY0"/>
                  </a:cxn>
                  <a:cxn ang="0">
                    <a:pos x="connsiteX1" y="connsiteY1"/>
                  </a:cxn>
                </a:cxnLst>
                <a:rect l="l" t="t" r="r" b="b"/>
                <a:pathLst>
                  <a:path w="35169" h="90435">
                    <a:moveTo>
                      <a:pt x="35169" y="0"/>
                    </a:moveTo>
                    <a:lnTo>
                      <a:pt x="0" y="90435"/>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6" name="Freihandform 165"/>
              <p:cNvSpPr/>
              <p:nvPr/>
            </p:nvSpPr>
            <p:spPr>
              <a:xfrm>
                <a:off x="5295481" y="2245807"/>
                <a:ext cx="25121" cy="75362"/>
              </a:xfrm>
              <a:custGeom>
                <a:avLst/>
                <a:gdLst>
                  <a:gd name="connsiteX0" fmla="*/ 25121 w 25121"/>
                  <a:gd name="connsiteY0" fmla="*/ 0 h 75362"/>
                  <a:gd name="connsiteX1" fmla="*/ 0 w 25121"/>
                  <a:gd name="connsiteY1" fmla="*/ 75362 h 75362"/>
                </a:gdLst>
                <a:ahLst/>
                <a:cxnLst>
                  <a:cxn ang="0">
                    <a:pos x="connsiteX0" y="connsiteY0"/>
                  </a:cxn>
                  <a:cxn ang="0">
                    <a:pos x="connsiteX1" y="connsiteY1"/>
                  </a:cxn>
                </a:cxnLst>
                <a:rect l="l" t="t" r="r" b="b"/>
                <a:pathLst>
                  <a:path w="25121" h="75362">
                    <a:moveTo>
                      <a:pt x="25121" y="0"/>
                    </a:moveTo>
                    <a:cubicBezTo>
                      <a:pt x="21352" y="12979"/>
                      <a:pt x="17584" y="25958"/>
                      <a:pt x="0" y="75362"/>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28" name="Gruppieren 127"/>
            <p:cNvGrpSpPr/>
            <p:nvPr/>
          </p:nvGrpSpPr>
          <p:grpSpPr>
            <a:xfrm rot="1192401">
              <a:off x="6721943" y="1985856"/>
              <a:ext cx="1287701" cy="1282707"/>
              <a:chOff x="4247524" y="2859315"/>
              <a:chExt cx="3309257" cy="2452912"/>
            </a:xfrm>
          </p:grpSpPr>
          <p:sp>
            <p:nvSpPr>
              <p:cNvPr id="129" name="Ellipse 128"/>
              <p:cNvSpPr/>
              <p:nvPr/>
            </p:nvSpPr>
            <p:spPr>
              <a:xfrm>
                <a:off x="4247524" y="2859315"/>
                <a:ext cx="3309257" cy="2452912"/>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0" name="Textfeld 129"/>
              <p:cNvSpPr txBox="1"/>
              <p:nvPr/>
            </p:nvSpPr>
            <p:spPr>
              <a:xfrm>
                <a:off x="5080218" y="3683770"/>
                <a:ext cx="1364396" cy="588560"/>
              </a:xfrm>
              <a:prstGeom prst="rect">
                <a:avLst/>
              </a:prstGeom>
              <a:noFill/>
              <a:ln>
                <a:solidFill>
                  <a:schemeClr val="accent1">
                    <a:lumMod val="60000"/>
                    <a:lumOff val="40000"/>
                  </a:schemeClr>
                </a:solidFill>
              </a:ln>
            </p:spPr>
            <p:txBody>
              <a:bodyPr wrap="none" rtlCol="0">
                <a:spAutoFit/>
              </a:bodyPr>
              <a:lstStyle/>
              <a:p>
                <a:r>
                  <a:rPr lang="de-DE" sz="1400" b="1" dirty="0"/>
                  <a:t>Cas9</a:t>
                </a:r>
              </a:p>
            </p:txBody>
          </p:sp>
        </p:grpSp>
      </p:grpSp>
      <p:sp>
        <p:nvSpPr>
          <p:cNvPr id="3" name="Textfeld 2"/>
          <p:cNvSpPr txBox="1"/>
          <p:nvPr/>
        </p:nvSpPr>
        <p:spPr>
          <a:xfrm>
            <a:off x="2293861" y="2389663"/>
            <a:ext cx="1375698" cy="523220"/>
          </a:xfrm>
          <a:prstGeom prst="rect">
            <a:avLst/>
          </a:prstGeom>
          <a:noFill/>
        </p:spPr>
        <p:txBody>
          <a:bodyPr wrap="none" rtlCol="0">
            <a:spAutoFit/>
          </a:bodyPr>
          <a:lstStyle/>
          <a:p>
            <a:r>
              <a:rPr lang="de-DE" sz="2800" dirty="0"/>
              <a:t>3098 </a:t>
            </a:r>
            <a:r>
              <a:rPr lang="de-DE" sz="2800" dirty="0" err="1"/>
              <a:t>bp</a:t>
            </a:r>
            <a:endParaRPr lang="de-DE" sz="2800" dirty="0"/>
          </a:p>
        </p:txBody>
      </p:sp>
      <p:sp>
        <p:nvSpPr>
          <p:cNvPr id="140" name="Textfeld 139"/>
          <p:cNvSpPr txBox="1"/>
          <p:nvPr/>
        </p:nvSpPr>
        <p:spPr>
          <a:xfrm>
            <a:off x="9747155" y="5230172"/>
            <a:ext cx="1375698" cy="523220"/>
          </a:xfrm>
          <a:prstGeom prst="rect">
            <a:avLst/>
          </a:prstGeom>
          <a:noFill/>
        </p:spPr>
        <p:txBody>
          <a:bodyPr wrap="none" rtlCol="0">
            <a:spAutoFit/>
          </a:bodyPr>
          <a:lstStyle/>
          <a:p>
            <a:r>
              <a:rPr lang="de-DE" sz="2800" dirty="0"/>
              <a:t>1263 </a:t>
            </a:r>
            <a:r>
              <a:rPr lang="de-DE" sz="2800" dirty="0" err="1"/>
              <a:t>bp</a:t>
            </a:r>
            <a:endParaRPr lang="de-DE" sz="2800" dirty="0"/>
          </a:p>
        </p:txBody>
      </p:sp>
      <p:sp>
        <p:nvSpPr>
          <p:cNvPr id="141" name="Textfeld 140"/>
          <p:cNvSpPr txBox="1"/>
          <p:nvPr/>
        </p:nvSpPr>
        <p:spPr>
          <a:xfrm>
            <a:off x="1363040" y="1631002"/>
            <a:ext cx="4679614" cy="523220"/>
          </a:xfrm>
          <a:prstGeom prst="rect">
            <a:avLst/>
          </a:prstGeom>
          <a:noFill/>
        </p:spPr>
        <p:txBody>
          <a:bodyPr wrap="none" rtlCol="0">
            <a:spAutoFit/>
          </a:bodyPr>
          <a:lstStyle/>
          <a:p>
            <a:r>
              <a:rPr lang="de-DE" sz="2800" dirty="0"/>
              <a:t>Plasmid-Gesamtlänge: 4631 bp</a:t>
            </a:r>
          </a:p>
        </p:txBody>
      </p:sp>
      <p:sp>
        <p:nvSpPr>
          <p:cNvPr id="4" name="Sprechblase: rechteckig mit abgerundeten Ecken 3">
            <a:extLst>
              <a:ext uri="{FF2B5EF4-FFF2-40B4-BE49-F238E27FC236}">
                <a16:creationId xmlns:a16="http://schemas.microsoft.com/office/drawing/2014/main" id="{A02A027D-3CD6-4FD3-B312-10FB21978E66}"/>
              </a:ext>
            </a:extLst>
          </p:cNvPr>
          <p:cNvSpPr/>
          <p:nvPr/>
        </p:nvSpPr>
        <p:spPr>
          <a:xfrm>
            <a:off x="4354900" y="4268715"/>
            <a:ext cx="1771133" cy="1212575"/>
          </a:xfrm>
          <a:prstGeom prst="wedgeRoundRectCallout">
            <a:avLst>
              <a:gd name="adj1" fmla="val 28860"/>
              <a:gd name="adj2" fmla="val -76777"/>
              <a:gd name="adj3" fmla="val 16667"/>
            </a:avLst>
          </a:prstGeom>
          <a:solidFill>
            <a:schemeClr val="bg1">
              <a:lumMod val="9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Ausgewählte Zielsequenz</a:t>
            </a:r>
          </a:p>
        </p:txBody>
      </p:sp>
      <p:sp>
        <p:nvSpPr>
          <p:cNvPr id="5" name="Geschweifte Klammer links 4">
            <a:extLst>
              <a:ext uri="{FF2B5EF4-FFF2-40B4-BE49-F238E27FC236}">
                <a16:creationId xmlns:a16="http://schemas.microsoft.com/office/drawing/2014/main" id="{97C720D1-9327-446C-87EC-EAE9F499FB6B}"/>
              </a:ext>
            </a:extLst>
          </p:cNvPr>
          <p:cNvSpPr/>
          <p:nvPr/>
        </p:nvSpPr>
        <p:spPr>
          <a:xfrm rot="16819942">
            <a:off x="5657685" y="3238748"/>
            <a:ext cx="305693" cy="901794"/>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Tree>
    <p:extLst>
      <p:ext uri="{BB962C8B-B14F-4D97-AF65-F5344CB8AC3E}">
        <p14:creationId xmlns:p14="http://schemas.microsoft.com/office/powerpoint/2010/main" val="333301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9"/>
                                        </p:tgtEl>
                                        <p:attrNameLst>
                                          <p:attrName>style.visibility</p:attrName>
                                        </p:attrNameLst>
                                      </p:cBhvr>
                                      <p:to>
                                        <p:strVal val="visible"/>
                                      </p:to>
                                    </p:set>
                                    <p:animEffect transition="in" filter="fade">
                                      <p:cBhvr>
                                        <p:cTn id="7" dur="500"/>
                                        <p:tgtEl>
                                          <p:spTgt spid="179"/>
                                        </p:tgtEl>
                                      </p:cBhvr>
                                    </p:animEffect>
                                  </p:childTnLst>
                                </p:cTn>
                              </p:par>
                            </p:childTnLst>
                          </p:cTn>
                        </p:par>
                        <p:par>
                          <p:cTn id="8" fill="hold">
                            <p:stCondLst>
                              <p:cond delay="500"/>
                            </p:stCondLst>
                            <p:childTnLst>
                              <p:par>
                                <p:cTn id="9" presetID="0" presetClass="path" presetSubtype="0" accel="50000" decel="50000" fill="hold" nodeType="afterEffect">
                                  <p:stCondLst>
                                    <p:cond delay="300"/>
                                  </p:stCondLst>
                                  <p:childTnLst>
                                    <p:animMotion origin="layout" path="M -1.66667E-6 -1.85185E-6 L -1.66667E-6 0.01528 L -0.00703 0.03403 L -0.02539 0.04491 L -0.04453 0.04491 L -0.06979 0.04329 L -0.08294 0.0463 L -0.08633 0.06667 L -0.08633 0.08681 L -0.08633 0.12384 L -0.08463 0.17986 " pathEditMode="relative" rAng="0" ptsTypes="AAAAAAAAAAA">
                                      <p:cBhvr>
                                        <p:cTn id="10" dur="3500" fill="hold"/>
                                        <p:tgtEl>
                                          <p:spTgt spid="179"/>
                                        </p:tgtEl>
                                        <p:attrNameLst>
                                          <p:attrName>ppt_x</p:attrName>
                                          <p:attrName>ppt_y</p:attrName>
                                        </p:attrNameLst>
                                      </p:cBhvr>
                                      <p:rCtr x="-4323" y="8981"/>
                                    </p:animMotion>
                                  </p:childTnLst>
                                </p:cTn>
                              </p:par>
                            </p:childTnLst>
                          </p:cTn>
                        </p:par>
                        <p:par>
                          <p:cTn id="11" fill="hold">
                            <p:stCondLst>
                              <p:cond delay="4300"/>
                            </p:stCondLst>
                            <p:childTnLst>
                              <p:par>
                                <p:cTn id="12" presetID="42" presetClass="path" presetSubtype="0" accel="50000" decel="50000" fill="hold" nodeType="afterEffect">
                                  <p:stCondLst>
                                    <p:cond delay="900"/>
                                  </p:stCondLst>
                                  <p:childTnLst>
                                    <p:animMotion origin="layout" path="M -2.70833E-6 -7.40741E-7 L 0.10248 0.11829 " pathEditMode="relative" rAng="0" ptsTypes="AA">
                                      <p:cBhvr>
                                        <p:cTn id="13" dur="2800" fill="hold"/>
                                        <p:tgtEl>
                                          <p:spTgt spid="274"/>
                                        </p:tgtEl>
                                        <p:attrNameLst>
                                          <p:attrName>ppt_x</p:attrName>
                                          <p:attrName>ppt_y</p:attrName>
                                        </p:attrNameLst>
                                      </p:cBhvr>
                                      <p:rCtr x="5117" y="5903"/>
                                    </p:animMotion>
                                  </p:childTnLst>
                                </p:cTn>
                              </p:par>
                              <p:par>
                                <p:cTn id="14" presetID="1" presetClass="entr" presetSubtype="0" fill="hold" grpId="0" nodeType="withEffect">
                                  <p:stCondLst>
                                    <p:cond delay="900"/>
                                  </p:stCondLst>
                                  <p:childTnLst>
                                    <p:set>
                                      <p:cBhvr>
                                        <p:cTn id="15" dur="1" fill="hold">
                                          <p:stCondLst>
                                            <p:cond delay="0"/>
                                          </p:stCondLst>
                                        </p:cTn>
                                        <p:tgtEl>
                                          <p:spTgt spid="3"/>
                                        </p:tgtEl>
                                        <p:attrNameLst>
                                          <p:attrName>style.visibility</p:attrName>
                                        </p:attrNameLst>
                                      </p:cBhvr>
                                      <p:to>
                                        <p:strVal val="visible"/>
                                      </p:to>
                                    </p:set>
                                  </p:childTnLst>
                                </p:cTn>
                              </p:par>
                              <p:par>
                                <p:cTn id="16" presetID="1" presetClass="entr" presetSubtype="0" fill="hold" grpId="0" nodeType="withEffect">
                                  <p:stCondLst>
                                    <p:cond delay="900"/>
                                  </p:stCondLst>
                                  <p:childTnLst>
                                    <p:set>
                                      <p:cBhvr>
                                        <p:cTn id="17" dur="1" fill="hold">
                                          <p:stCondLst>
                                            <p:cond delay="0"/>
                                          </p:stCondLst>
                                        </p:cTn>
                                        <p:tgtEl>
                                          <p:spTgt spid="1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4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8156" y="88681"/>
            <a:ext cx="11379388" cy="1325563"/>
          </a:xfrm>
        </p:spPr>
        <p:txBody>
          <a:bodyPr>
            <a:normAutofit/>
          </a:bodyPr>
          <a:lstStyle/>
          <a:p>
            <a:r>
              <a:rPr lang="de-DE" b="1" dirty="0"/>
              <a:t>Nachweis des Schnitts mittels Gel-Elektrophorese </a:t>
            </a:r>
          </a:p>
        </p:txBody>
      </p:sp>
      <p:sp>
        <p:nvSpPr>
          <p:cNvPr id="3" name="Rechteck 2"/>
          <p:cNvSpPr/>
          <p:nvPr/>
        </p:nvSpPr>
        <p:spPr>
          <a:xfrm>
            <a:off x="3937163" y="2168970"/>
            <a:ext cx="4069443" cy="4250728"/>
          </a:xfrm>
          <a:prstGeom prst="rect">
            <a:avLst/>
          </a:prstGeom>
          <a:solidFill>
            <a:schemeClr val="bg2">
              <a:lumMod val="90000"/>
            </a:schemeClr>
          </a:solidFill>
          <a:ln>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p:nvSpPr>
        <p:spPr>
          <a:xfrm>
            <a:off x="4260816" y="2431160"/>
            <a:ext cx="769257"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4"/>
          <p:cNvSpPr/>
          <p:nvPr/>
        </p:nvSpPr>
        <p:spPr>
          <a:xfrm>
            <a:off x="6895353" y="2429522"/>
            <a:ext cx="769257"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p:cNvSpPr/>
          <p:nvPr/>
        </p:nvSpPr>
        <p:spPr>
          <a:xfrm>
            <a:off x="6012704" y="2431160"/>
            <a:ext cx="769257"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5143662" y="2431160"/>
            <a:ext cx="769257" cy="20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4265882" y="2486144"/>
            <a:ext cx="764191" cy="10340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5151121" y="2489714"/>
            <a:ext cx="756430" cy="10106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p:cNvSpPr/>
          <p:nvPr/>
        </p:nvSpPr>
        <p:spPr>
          <a:xfrm>
            <a:off x="6913240" y="2487952"/>
            <a:ext cx="740859" cy="1016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p:cNvSpPr/>
          <p:nvPr/>
        </p:nvSpPr>
        <p:spPr>
          <a:xfrm>
            <a:off x="6896772" y="2485909"/>
            <a:ext cx="769257" cy="9577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p:cNvSpPr txBox="1"/>
          <p:nvPr/>
        </p:nvSpPr>
        <p:spPr>
          <a:xfrm>
            <a:off x="3545976" y="1419327"/>
            <a:ext cx="1849678" cy="523220"/>
          </a:xfrm>
          <a:prstGeom prst="rect">
            <a:avLst/>
          </a:prstGeom>
          <a:noFill/>
        </p:spPr>
        <p:txBody>
          <a:bodyPr wrap="square" rtlCol="0">
            <a:spAutoFit/>
          </a:bodyPr>
          <a:lstStyle/>
          <a:p>
            <a:r>
              <a:rPr lang="de-DE" sz="2800" dirty="0" err="1"/>
              <a:t>Plasmid</a:t>
            </a:r>
            <a:r>
              <a:rPr lang="de-DE" sz="2800" baseline="-25000" dirty="0" err="1"/>
              <a:t>lin</a:t>
            </a:r>
            <a:endParaRPr lang="de-DE" sz="2800" baseline="-25000" dirty="0"/>
          </a:p>
        </p:txBody>
      </p:sp>
      <p:sp>
        <p:nvSpPr>
          <p:cNvPr id="14" name="Textfeld 13"/>
          <p:cNvSpPr txBox="1"/>
          <p:nvPr/>
        </p:nvSpPr>
        <p:spPr>
          <a:xfrm>
            <a:off x="5949882" y="1518628"/>
            <a:ext cx="897232" cy="369332"/>
          </a:xfrm>
          <a:prstGeom prst="rect">
            <a:avLst/>
          </a:prstGeom>
          <a:noFill/>
        </p:spPr>
        <p:txBody>
          <a:bodyPr wrap="square" rtlCol="0">
            <a:spAutoFit/>
          </a:bodyPr>
          <a:lstStyle/>
          <a:p>
            <a:r>
              <a:rPr lang="de-DE" dirty="0"/>
              <a:t>+ gRNA</a:t>
            </a:r>
          </a:p>
        </p:txBody>
      </p:sp>
      <p:sp>
        <p:nvSpPr>
          <p:cNvPr id="15" name="Textfeld 14"/>
          <p:cNvSpPr txBox="1"/>
          <p:nvPr/>
        </p:nvSpPr>
        <p:spPr>
          <a:xfrm>
            <a:off x="6930047" y="1532976"/>
            <a:ext cx="1835313" cy="369332"/>
          </a:xfrm>
          <a:prstGeom prst="rect">
            <a:avLst/>
          </a:prstGeom>
          <a:noFill/>
        </p:spPr>
        <p:txBody>
          <a:bodyPr wrap="square" rtlCol="0">
            <a:spAutoFit/>
          </a:bodyPr>
          <a:lstStyle/>
          <a:p>
            <a:r>
              <a:rPr lang="de-DE" dirty="0"/>
              <a:t>+ gRNA+Cas9</a:t>
            </a:r>
          </a:p>
        </p:txBody>
      </p:sp>
      <p:sp>
        <p:nvSpPr>
          <p:cNvPr id="16" name="Textfeld 15"/>
          <p:cNvSpPr txBox="1"/>
          <p:nvPr/>
        </p:nvSpPr>
        <p:spPr>
          <a:xfrm>
            <a:off x="5094623" y="1532974"/>
            <a:ext cx="897232" cy="369332"/>
          </a:xfrm>
          <a:prstGeom prst="rect">
            <a:avLst/>
          </a:prstGeom>
          <a:noFill/>
        </p:spPr>
        <p:txBody>
          <a:bodyPr wrap="square" rtlCol="0">
            <a:spAutoFit/>
          </a:bodyPr>
          <a:lstStyle/>
          <a:p>
            <a:r>
              <a:rPr lang="de-DE" dirty="0"/>
              <a:t>+ Cas9</a:t>
            </a:r>
          </a:p>
        </p:txBody>
      </p:sp>
      <p:sp>
        <p:nvSpPr>
          <p:cNvPr id="17" name="Rechteck 16"/>
          <p:cNvSpPr/>
          <p:nvPr/>
        </p:nvSpPr>
        <p:spPr>
          <a:xfrm>
            <a:off x="6015732" y="2489714"/>
            <a:ext cx="769257" cy="10020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20" name="Gruppieren 18"/>
          <p:cNvGrpSpPr/>
          <p:nvPr/>
        </p:nvGrpSpPr>
        <p:grpSpPr>
          <a:xfrm>
            <a:off x="2450411" y="112282"/>
            <a:ext cx="3190852" cy="2056688"/>
            <a:chOff x="3404" y="-420125"/>
            <a:chExt cx="3190852" cy="2056688"/>
          </a:xfrm>
        </p:grpSpPr>
        <p:grpSp>
          <p:nvGrpSpPr>
            <p:cNvPr id="21" name="Gruppieren 50"/>
            <p:cNvGrpSpPr/>
            <p:nvPr/>
          </p:nvGrpSpPr>
          <p:grpSpPr>
            <a:xfrm>
              <a:off x="1299630" y="407239"/>
              <a:ext cx="1894626" cy="1229324"/>
              <a:chOff x="1299630" y="407239"/>
              <a:chExt cx="1894626" cy="1229324"/>
            </a:xfrm>
          </p:grpSpPr>
          <p:sp>
            <p:nvSpPr>
              <p:cNvPr id="23" name="Gleichschenkliges Dreieck 22"/>
              <p:cNvSpPr/>
              <p:nvPr/>
            </p:nvSpPr>
            <p:spPr>
              <a:xfrm rot="7862303">
                <a:off x="1536659" y="170210"/>
                <a:ext cx="440342" cy="9144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Gleichschenkliges Dreieck 23"/>
              <p:cNvSpPr/>
              <p:nvPr/>
            </p:nvSpPr>
            <p:spPr>
              <a:xfrm rot="7862303">
                <a:off x="2726423" y="1168729"/>
                <a:ext cx="180020" cy="7556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p:cNvSpPr/>
              <p:nvPr/>
            </p:nvSpPr>
            <p:spPr>
              <a:xfrm rot="7862303">
                <a:off x="2087914" y="534654"/>
                <a:ext cx="175188"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2" name="Rechteck 21"/>
            <p:cNvSpPr/>
            <p:nvPr/>
          </p:nvSpPr>
          <p:spPr>
            <a:xfrm rot="7862303">
              <a:off x="586173" y="-1002894"/>
              <a:ext cx="440342" cy="16058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6" name="Gruppieren 25"/>
          <p:cNvGrpSpPr/>
          <p:nvPr/>
        </p:nvGrpSpPr>
        <p:grpSpPr>
          <a:xfrm>
            <a:off x="5452977" y="2344530"/>
            <a:ext cx="173387" cy="259786"/>
            <a:chOff x="1272899" y="4343034"/>
            <a:chExt cx="197827" cy="310102"/>
          </a:xfrm>
        </p:grpSpPr>
        <p:sp>
          <p:nvSpPr>
            <p:cNvPr id="27" name="Gleichschenkliges Dreieck 26"/>
            <p:cNvSpPr/>
            <p:nvPr/>
          </p:nvSpPr>
          <p:spPr>
            <a:xfrm>
              <a:off x="1297339" y="4343034"/>
              <a:ext cx="148946" cy="12231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p:cNvSpPr/>
            <p:nvPr/>
          </p:nvSpPr>
          <p:spPr>
            <a:xfrm>
              <a:off x="1272899" y="4426260"/>
              <a:ext cx="197827" cy="226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9" name="Gruppieren 28"/>
          <p:cNvGrpSpPr/>
          <p:nvPr/>
        </p:nvGrpSpPr>
        <p:grpSpPr>
          <a:xfrm>
            <a:off x="4176470" y="112282"/>
            <a:ext cx="3190852" cy="2056688"/>
            <a:chOff x="3404" y="-420125"/>
            <a:chExt cx="3190852" cy="2056688"/>
          </a:xfrm>
        </p:grpSpPr>
        <p:grpSp>
          <p:nvGrpSpPr>
            <p:cNvPr id="30" name="Gruppieren 50"/>
            <p:cNvGrpSpPr/>
            <p:nvPr/>
          </p:nvGrpSpPr>
          <p:grpSpPr>
            <a:xfrm>
              <a:off x="1299630" y="407239"/>
              <a:ext cx="1894626" cy="1229324"/>
              <a:chOff x="1299630" y="407239"/>
              <a:chExt cx="1894626" cy="1229324"/>
            </a:xfrm>
          </p:grpSpPr>
          <p:sp>
            <p:nvSpPr>
              <p:cNvPr id="32" name="Gleichschenkliges Dreieck 31"/>
              <p:cNvSpPr/>
              <p:nvPr/>
            </p:nvSpPr>
            <p:spPr>
              <a:xfrm rot="7862303">
                <a:off x="1536659" y="170210"/>
                <a:ext cx="440342" cy="9144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Gleichschenkliges Dreieck 32"/>
              <p:cNvSpPr/>
              <p:nvPr/>
            </p:nvSpPr>
            <p:spPr>
              <a:xfrm rot="7862303">
                <a:off x="2726423" y="1168729"/>
                <a:ext cx="180020" cy="7556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p:cNvSpPr/>
              <p:nvPr/>
            </p:nvSpPr>
            <p:spPr>
              <a:xfrm rot="7862303">
                <a:off x="2087914" y="534654"/>
                <a:ext cx="175188"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1" name="Rechteck 30"/>
            <p:cNvSpPr/>
            <p:nvPr/>
          </p:nvSpPr>
          <p:spPr>
            <a:xfrm rot="7862303">
              <a:off x="586173" y="-1002894"/>
              <a:ext cx="440342" cy="16058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5" name="Gruppieren 34"/>
          <p:cNvGrpSpPr/>
          <p:nvPr/>
        </p:nvGrpSpPr>
        <p:grpSpPr>
          <a:xfrm>
            <a:off x="3308691" y="112282"/>
            <a:ext cx="3190852" cy="2056688"/>
            <a:chOff x="3404" y="-420125"/>
            <a:chExt cx="3190852" cy="2056688"/>
          </a:xfrm>
        </p:grpSpPr>
        <p:grpSp>
          <p:nvGrpSpPr>
            <p:cNvPr id="36" name="Gruppieren 50"/>
            <p:cNvGrpSpPr/>
            <p:nvPr/>
          </p:nvGrpSpPr>
          <p:grpSpPr>
            <a:xfrm>
              <a:off x="1299630" y="407239"/>
              <a:ext cx="1894626" cy="1229324"/>
              <a:chOff x="1299630" y="407239"/>
              <a:chExt cx="1894626" cy="1229324"/>
            </a:xfrm>
          </p:grpSpPr>
          <p:sp>
            <p:nvSpPr>
              <p:cNvPr id="38" name="Gleichschenkliges Dreieck 37"/>
              <p:cNvSpPr/>
              <p:nvPr/>
            </p:nvSpPr>
            <p:spPr>
              <a:xfrm rot="7862303">
                <a:off x="1536659" y="170210"/>
                <a:ext cx="440342" cy="9144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Gleichschenkliges Dreieck 38"/>
              <p:cNvSpPr/>
              <p:nvPr/>
            </p:nvSpPr>
            <p:spPr>
              <a:xfrm rot="7862303">
                <a:off x="2726423" y="1168729"/>
                <a:ext cx="180020" cy="7556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Rechteck 39"/>
              <p:cNvSpPr/>
              <p:nvPr/>
            </p:nvSpPr>
            <p:spPr>
              <a:xfrm rot="7862303">
                <a:off x="2087914" y="534654"/>
                <a:ext cx="175188"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7" name="Rechteck 36"/>
            <p:cNvSpPr/>
            <p:nvPr/>
          </p:nvSpPr>
          <p:spPr>
            <a:xfrm rot="7862303">
              <a:off x="586173" y="-1002894"/>
              <a:ext cx="440342" cy="16058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1" name="Gruppieren 40"/>
          <p:cNvGrpSpPr/>
          <p:nvPr/>
        </p:nvGrpSpPr>
        <p:grpSpPr>
          <a:xfrm>
            <a:off x="7200807" y="2344530"/>
            <a:ext cx="173387" cy="259786"/>
            <a:chOff x="1272899" y="4343034"/>
            <a:chExt cx="197827" cy="310102"/>
          </a:xfrm>
        </p:grpSpPr>
        <p:sp>
          <p:nvSpPr>
            <p:cNvPr id="42" name="Gleichschenkliges Dreieck 41"/>
            <p:cNvSpPr/>
            <p:nvPr/>
          </p:nvSpPr>
          <p:spPr>
            <a:xfrm>
              <a:off x="1297339" y="4343034"/>
              <a:ext cx="148946" cy="12231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Ellipse 42"/>
            <p:cNvSpPr/>
            <p:nvPr/>
          </p:nvSpPr>
          <p:spPr>
            <a:xfrm>
              <a:off x="1272899" y="4426260"/>
              <a:ext cx="197827" cy="226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4" name="Gruppieren 43"/>
          <p:cNvGrpSpPr/>
          <p:nvPr/>
        </p:nvGrpSpPr>
        <p:grpSpPr>
          <a:xfrm>
            <a:off x="6333028" y="2344530"/>
            <a:ext cx="173387" cy="259786"/>
            <a:chOff x="1272899" y="4343034"/>
            <a:chExt cx="197827" cy="310102"/>
          </a:xfrm>
        </p:grpSpPr>
        <p:sp>
          <p:nvSpPr>
            <p:cNvPr id="45" name="Gleichschenkliges Dreieck 44"/>
            <p:cNvSpPr/>
            <p:nvPr/>
          </p:nvSpPr>
          <p:spPr>
            <a:xfrm>
              <a:off x="1297339" y="4343034"/>
              <a:ext cx="148946" cy="12231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p:cNvSpPr/>
            <p:nvPr/>
          </p:nvSpPr>
          <p:spPr>
            <a:xfrm>
              <a:off x="1272899" y="4426260"/>
              <a:ext cx="197827" cy="226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0" name="Gruppieren 18"/>
          <p:cNvGrpSpPr/>
          <p:nvPr/>
        </p:nvGrpSpPr>
        <p:grpSpPr>
          <a:xfrm>
            <a:off x="1543437" y="117723"/>
            <a:ext cx="3190852" cy="2056688"/>
            <a:chOff x="3404" y="-420125"/>
            <a:chExt cx="3190852" cy="2056688"/>
          </a:xfrm>
        </p:grpSpPr>
        <p:grpSp>
          <p:nvGrpSpPr>
            <p:cNvPr id="51" name="Gruppieren 50"/>
            <p:cNvGrpSpPr/>
            <p:nvPr/>
          </p:nvGrpSpPr>
          <p:grpSpPr>
            <a:xfrm>
              <a:off x="1299630" y="407239"/>
              <a:ext cx="1894626" cy="1229324"/>
              <a:chOff x="1299630" y="407239"/>
              <a:chExt cx="1894626" cy="1229324"/>
            </a:xfrm>
          </p:grpSpPr>
          <p:sp>
            <p:nvSpPr>
              <p:cNvPr id="53" name="Gleichschenkliges Dreieck 52"/>
              <p:cNvSpPr/>
              <p:nvPr/>
            </p:nvSpPr>
            <p:spPr>
              <a:xfrm rot="7862303">
                <a:off x="1536659" y="170210"/>
                <a:ext cx="440342" cy="9144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Gleichschenkliges Dreieck 53"/>
              <p:cNvSpPr/>
              <p:nvPr/>
            </p:nvSpPr>
            <p:spPr>
              <a:xfrm rot="7862303">
                <a:off x="2726423" y="1168729"/>
                <a:ext cx="180020" cy="7556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Rechteck 54"/>
              <p:cNvSpPr/>
              <p:nvPr/>
            </p:nvSpPr>
            <p:spPr>
              <a:xfrm rot="7862303">
                <a:off x="2087914" y="534654"/>
                <a:ext cx="175188"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52" name="Rechteck 51"/>
            <p:cNvSpPr/>
            <p:nvPr/>
          </p:nvSpPr>
          <p:spPr>
            <a:xfrm rot="7862303">
              <a:off x="586173" y="-1002894"/>
              <a:ext cx="440342" cy="16058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6" name="Gruppieren 25"/>
          <p:cNvGrpSpPr/>
          <p:nvPr/>
        </p:nvGrpSpPr>
        <p:grpSpPr>
          <a:xfrm>
            <a:off x="4567773" y="2349971"/>
            <a:ext cx="173387" cy="259786"/>
            <a:chOff x="1272899" y="4343034"/>
            <a:chExt cx="197827" cy="310102"/>
          </a:xfrm>
        </p:grpSpPr>
        <p:sp>
          <p:nvSpPr>
            <p:cNvPr id="57" name="Gleichschenkliges Dreieck 56"/>
            <p:cNvSpPr/>
            <p:nvPr/>
          </p:nvSpPr>
          <p:spPr>
            <a:xfrm>
              <a:off x="1297339" y="4343034"/>
              <a:ext cx="148946" cy="12231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Ellipse 57"/>
            <p:cNvSpPr/>
            <p:nvPr/>
          </p:nvSpPr>
          <p:spPr>
            <a:xfrm>
              <a:off x="1272899" y="4426260"/>
              <a:ext cx="197827" cy="226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47" name="Gruppieren 46">
            <a:extLst>
              <a:ext uri="{FF2B5EF4-FFF2-40B4-BE49-F238E27FC236}">
                <a16:creationId xmlns:a16="http://schemas.microsoft.com/office/drawing/2014/main" id="{0BC1C1D7-5B29-4FC2-B6FC-26838172BF61}"/>
              </a:ext>
            </a:extLst>
          </p:cNvPr>
          <p:cNvGrpSpPr/>
          <p:nvPr/>
        </p:nvGrpSpPr>
        <p:grpSpPr>
          <a:xfrm>
            <a:off x="2011283" y="3923915"/>
            <a:ext cx="8284802" cy="2341532"/>
            <a:chOff x="2011283" y="3923915"/>
            <a:chExt cx="8284802" cy="2341532"/>
          </a:xfrm>
        </p:grpSpPr>
        <p:sp>
          <p:nvSpPr>
            <p:cNvPr id="18" name="Textfeld 17"/>
            <p:cNvSpPr txBox="1"/>
            <p:nvPr/>
          </p:nvSpPr>
          <p:spPr>
            <a:xfrm>
              <a:off x="8324083" y="4348826"/>
              <a:ext cx="1656428" cy="523220"/>
            </a:xfrm>
            <a:prstGeom prst="rect">
              <a:avLst/>
            </a:prstGeom>
            <a:noFill/>
          </p:spPr>
          <p:txBody>
            <a:bodyPr wrap="square" rtlCol="0">
              <a:spAutoFit/>
            </a:bodyPr>
            <a:lstStyle/>
            <a:p>
              <a:r>
                <a:rPr lang="de-DE" sz="2800" dirty="0"/>
                <a:t>3098 </a:t>
              </a:r>
              <a:r>
                <a:rPr lang="de-DE" sz="2800" dirty="0" err="1"/>
                <a:t>bp</a:t>
              </a:r>
              <a:endParaRPr lang="de-DE" sz="2800" dirty="0"/>
            </a:p>
          </p:txBody>
        </p:sp>
        <p:sp>
          <p:nvSpPr>
            <p:cNvPr id="19" name="Textfeld 18"/>
            <p:cNvSpPr txBox="1"/>
            <p:nvPr/>
          </p:nvSpPr>
          <p:spPr>
            <a:xfrm>
              <a:off x="8393660" y="5150077"/>
              <a:ext cx="1656428" cy="523220"/>
            </a:xfrm>
            <a:prstGeom prst="rect">
              <a:avLst/>
            </a:prstGeom>
            <a:noFill/>
          </p:spPr>
          <p:txBody>
            <a:bodyPr wrap="square" rtlCol="0">
              <a:spAutoFit/>
            </a:bodyPr>
            <a:lstStyle/>
            <a:p>
              <a:r>
                <a:rPr lang="de-DE" sz="2800" dirty="0"/>
                <a:t>1263 </a:t>
              </a:r>
              <a:r>
                <a:rPr lang="de-DE" sz="2800" dirty="0" err="1"/>
                <a:t>bp</a:t>
              </a:r>
              <a:endParaRPr lang="de-DE" sz="2800" dirty="0"/>
            </a:p>
          </p:txBody>
        </p:sp>
        <p:sp>
          <p:nvSpPr>
            <p:cNvPr id="9" name="Textfeld 8"/>
            <p:cNvSpPr txBox="1"/>
            <p:nvPr/>
          </p:nvSpPr>
          <p:spPr>
            <a:xfrm>
              <a:off x="8448885" y="5465228"/>
              <a:ext cx="1847200" cy="800219"/>
            </a:xfrm>
            <a:prstGeom prst="rect">
              <a:avLst/>
            </a:prstGeom>
            <a:noFill/>
          </p:spPr>
          <p:txBody>
            <a:bodyPr wrap="square" rtlCol="0">
              <a:spAutoFit/>
            </a:bodyPr>
            <a:lstStyle/>
            <a:p>
              <a:r>
                <a:rPr lang="de-DE" dirty="0"/>
                <a:t>_________</a:t>
              </a:r>
            </a:p>
            <a:p>
              <a:r>
                <a:rPr lang="de-DE" sz="2800" dirty="0"/>
                <a:t>4361 </a:t>
              </a:r>
              <a:r>
                <a:rPr lang="de-DE" sz="2800" dirty="0" err="1"/>
                <a:t>bp</a:t>
              </a:r>
              <a:endParaRPr lang="de-DE" sz="2800" dirty="0"/>
            </a:p>
          </p:txBody>
        </p:sp>
        <p:sp>
          <p:nvSpPr>
            <p:cNvPr id="59" name="Textfeld 58"/>
            <p:cNvSpPr txBox="1"/>
            <p:nvPr/>
          </p:nvSpPr>
          <p:spPr>
            <a:xfrm>
              <a:off x="2011283" y="3923915"/>
              <a:ext cx="1656428" cy="523220"/>
            </a:xfrm>
            <a:prstGeom prst="rect">
              <a:avLst/>
            </a:prstGeom>
            <a:noFill/>
          </p:spPr>
          <p:txBody>
            <a:bodyPr wrap="square" rtlCol="0">
              <a:spAutoFit/>
            </a:bodyPr>
            <a:lstStyle/>
            <a:p>
              <a:r>
                <a:rPr lang="de-DE" sz="2800" dirty="0"/>
                <a:t>4361 </a:t>
              </a:r>
              <a:r>
                <a:rPr lang="de-DE" sz="2800" dirty="0" err="1"/>
                <a:t>bp</a:t>
              </a:r>
              <a:endParaRPr lang="de-DE" sz="2800" dirty="0"/>
            </a:p>
          </p:txBody>
        </p:sp>
      </p:grpSp>
    </p:spTree>
    <p:extLst>
      <p:ext uri="{BB962C8B-B14F-4D97-AF65-F5344CB8AC3E}">
        <p14:creationId xmlns:p14="http://schemas.microsoft.com/office/powerpoint/2010/main" val="17856381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500"/>
                                        <p:tgtEl>
                                          <p:spTgt spid="50"/>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499"/>
                                          </p:stCondLst>
                                        </p:cTn>
                                        <p:tgtEl>
                                          <p:spTgt spid="56"/>
                                        </p:tgtEl>
                                        <p:attrNameLst>
                                          <p:attrName>style.visibility</p:attrName>
                                        </p:attrNameLst>
                                      </p:cBhvr>
                                      <p:to>
                                        <p:strVal val="visible"/>
                                      </p:to>
                                    </p:set>
                                  </p:childTnLst>
                                </p:cTn>
                              </p:par>
                            </p:childTnLst>
                          </p:cTn>
                        </p:par>
                        <p:par>
                          <p:cTn id="11" fill="hold">
                            <p:stCondLst>
                              <p:cond delay="1000"/>
                            </p:stCondLst>
                            <p:childTnLst>
                              <p:par>
                                <p:cTn id="12" presetID="10" presetClass="exit" presetSubtype="0" fill="hold" nodeType="afterEffect">
                                  <p:stCondLst>
                                    <p:cond delay="0"/>
                                  </p:stCondLst>
                                  <p:childTnLst>
                                    <p:animEffect transition="out" filter="fade">
                                      <p:cBhvr>
                                        <p:cTn id="13" dur="500"/>
                                        <p:tgtEl>
                                          <p:spTgt spid="56"/>
                                        </p:tgtEl>
                                      </p:cBhvr>
                                    </p:animEffect>
                                    <p:set>
                                      <p:cBhvr>
                                        <p:cTn id="14" dur="1" fill="hold">
                                          <p:stCondLst>
                                            <p:cond delay="499"/>
                                          </p:stCondLst>
                                        </p:cTn>
                                        <p:tgtEl>
                                          <p:spTgt spid="56"/>
                                        </p:tgtEl>
                                        <p:attrNameLst>
                                          <p:attrName>style.visibility</p:attrName>
                                        </p:attrNameLst>
                                      </p:cBhvr>
                                      <p:to>
                                        <p:strVal val="hidden"/>
                                      </p:to>
                                    </p:set>
                                  </p:childTnLst>
                                </p:cTn>
                              </p:par>
                            </p:childTnLst>
                          </p:cTn>
                        </p:par>
                        <p:par>
                          <p:cTn id="15" fill="hold">
                            <p:stCondLst>
                              <p:cond delay="1500"/>
                            </p:stCondLst>
                            <p:childTnLst>
                              <p:par>
                                <p:cTn id="16" presetID="10" presetClass="exit" presetSubtype="0" fill="hold" nodeType="afterEffect">
                                  <p:stCondLst>
                                    <p:cond delay="0"/>
                                  </p:stCondLst>
                                  <p:childTnLst>
                                    <p:animEffect transition="out" filter="fade">
                                      <p:cBhvr>
                                        <p:cTn id="17" dur="500"/>
                                        <p:tgtEl>
                                          <p:spTgt spid="50"/>
                                        </p:tgtEl>
                                      </p:cBhvr>
                                    </p:animEffect>
                                    <p:set>
                                      <p:cBhvr>
                                        <p:cTn id="18" dur="1" fill="hold">
                                          <p:stCondLst>
                                            <p:cond delay="499"/>
                                          </p:stCondLst>
                                        </p:cTn>
                                        <p:tgtEl>
                                          <p:spTgt spid="50"/>
                                        </p:tgtEl>
                                        <p:attrNameLst>
                                          <p:attrName>style.visibility</p:attrName>
                                        </p:attrNameLst>
                                      </p:cBhvr>
                                      <p:to>
                                        <p:strVal val="hidden"/>
                                      </p:to>
                                    </p:set>
                                  </p:childTnLst>
                                </p:cTn>
                              </p:par>
                            </p:childTnLst>
                          </p:cTn>
                        </p:par>
                        <p:par>
                          <p:cTn id="19" fill="hold">
                            <p:stCondLst>
                              <p:cond delay="2000"/>
                            </p:stCondLst>
                            <p:childTnLst>
                              <p:par>
                                <p:cTn id="20" presetID="10" presetClass="entr" presetSubtype="0" fill="hold" nodeType="after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par>
                          <p:cTn id="23" fill="hold">
                            <p:stCondLst>
                              <p:cond delay="2500"/>
                            </p:stCondLst>
                            <p:childTnLst>
                              <p:par>
                                <p:cTn id="24" presetID="1" presetClass="entr" presetSubtype="0" fill="hold" nodeType="afterEffect">
                                  <p:stCondLst>
                                    <p:cond delay="0"/>
                                  </p:stCondLst>
                                  <p:childTnLst>
                                    <p:set>
                                      <p:cBhvr>
                                        <p:cTn id="25" dur="1" fill="hold">
                                          <p:stCondLst>
                                            <p:cond delay="499"/>
                                          </p:stCondLst>
                                        </p:cTn>
                                        <p:tgtEl>
                                          <p:spTgt spid="26"/>
                                        </p:tgtEl>
                                        <p:attrNameLst>
                                          <p:attrName>style.visibility</p:attrName>
                                        </p:attrNameLst>
                                      </p:cBhvr>
                                      <p:to>
                                        <p:strVal val="visible"/>
                                      </p:to>
                                    </p:set>
                                  </p:childTnLst>
                                </p:cTn>
                              </p:par>
                            </p:childTnLst>
                          </p:cTn>
                        </p:par>
                        <p:par>
                          <p:cTn id="26" fill="hold">
                            <p:stCondLst>
                              <p:cond delay="3000"/>
                            </p:stCondLst>
                            <p:childTnLst>
                              <p:par>
                                <p:cTn id="27" presetID="10" presetClass="exit" presetSubtype="0" fill="hold" nodeType="afterEffect">
                                  <p:stCondLst>
                                    <p:cond delay="0"/>
                                  </p:stCondLst>
                                  <p:childTnLst>
                                    <p:animEffect transition="out" filter="fade">
                                      <p:cBhvr>
                                        <p:cTn id="28" dur="500"/>
                                        <p:tgtEl>
                                          <p:spTgt spid="26"/>
                                        </p:tgtEl>
                                      </p:cBhvr>
                                    </p:animEffect>
                                    <p:set>
                                      <p:cBhvr>
                                        <p:cTn id="29" dur="1" fill="hold">
                                          <p:stCondLst>
                                            <p:cond delay="499"/>
                                          </p:stCondLst>
                                        </p:cTn>
                                        <p:tgtEl>
                                          <p:spTgt spid="26"/>
                                        </p:tgtEl>
                                        <p:attrNameLst>
                                          <p:attrName>style.visibility</p:attrName>
                                        </p:attrNameLst>
                                      </p:cBhvr>
                                      <p:to>
                                        <p:strVal val="hidden"/>
                                      </p:to>
                                    </p:set>
                                  </p:childTnLst>
                                </p:cTn>
                              </p:par>
                            </p:childTnLst>
                          </p:cTn>
                        </p:par>
                        <p:par>
                          <p:cTn id="30" fill="hold">
                            <p:stCondLst>
                              <p:cond delay="3500"/>
                            </p:stCondLst>
                            <p:childTnLst>
                              <p:par>
                                <p:cTn id="31" presetID="10" presetClass="exit" presetSubtype="0" fill="hold" nodeType="afterEffect">
                                  <p:stCondLst>
                                    <p:cond delay="0"/>
                                  </p:stCondLst>
                                  <p:childTnLst>
                                    <p:animEffect transition="out" filter="fade">
                                      <p:cBhvr>
                                        <p:cTn id="32" dur="500"/>
                                        <p:tgtEl>
                                          <p:spTgt spid="20"/>
                                        </p:tgtEl>
                                      </p:cBhvr>
                                    </p:animEffect>
                                    <p:set>
                                      <p:cBhvr>
                                        <p:cTn id="33" dur="1" fill="hold">
                                          <p:stCondLst>
                                            <p:cond delay="499"/>
                                          </p:stCondLst>
                                        </p:cTn>
                                        <p:tgtEl>
                                          <p:spTgt spid="20"/>
                                        </p:tgtEl>
                                        <p:attrNameLst>
                                          <p:attrName>style.visibility</p:attrName>
                                        </p:attrNameLst>
                                      </p:cBhvr>
                                      <p:to>
                                        <p:strVal val="hidden"/>
                                      </p:to>
                                    </p:set>
                                  </p:childTnLst>
                                </p:cTn>
                              </p:par>
                            </p:childTnLst>
                          </p:cTn>
                        </p:par>
                        <p:par>
                          <p:cTn id="34" fill="hold">
                            <p:stCondLst>
                              <p:cond delay="4000"/>
                            </p:stCondLst>
                            <p:childTnLst>
                              <p:par>
                                <p:cTn id="35" presetID="10" presetClass="entr" presetSubtype="0" fill="hold" nodeType="afterEffect">
                                  <p:stCondLst>
                                    <p:cond delay="0"/>
                                  </p:stCondLst>
                                  <p:childTnLst>
                                    <p:set>
                                      <p:cBhvr>
                                        <p:cTn id="36" dur="1" fill="hold">
                                          <p:stCondLst>
                                            <p:cond delay="0"/>
                                          </p:stCondLst>
                                        </p:cTn>
                                        <p:tgtEl>
                                          <p:spTgt spid="35"/>
                                        </p:tgtEl>
                                        <p:attrNameLst>
                                          <p:attrName>style.visibility</p:attrName>
                                        </p:attrNameLst>
                                      </p:cBhvr>
                                      <p:to>
                                        <p:strVal val="visible"/>
                                      </p:to>
                                    </p:set>
                                    <p:animEffect transition="in" filter="fade">
                                      <p:cBhvr>
                                        <p:cTn id="37" dur="500"/>
                                        <p:tgtEl>
                                          <p:spTgt spid="35"/>
                                        </p:tgtEl>
                                      </p:cBhvr>
                                    </p:animEffect>
                                  </p:childTnLst>
                                </p:cTn>
                              </p:par>
                            </p:childTnLst>
                          </p:cTn>
                        </p:par>
                        <p:par>
                          <p:cTn id="38" fill="hold">
                            <p:stCondLst>
                              <p:cond delay="4500"/>
                            </p:stCondLst>
                            <p:childTnLst>
                              <p:par>
                                <p:cTn id="39" presetID="1" presetClass="entr" presetSubtype="0" fill="hold" nodeType="afterEffect">
                                  <p:stCondLst>
                                    <p:cond delay="0"/>
                                  </p:stCondLst>
                                  <p:childTnLst>
                                    <p:set>
                                      <p:cBhvr>
                                        <p:cTn id="40" dur="1" fill="hold">
                                          <p:stCondLst>
                                            <p:cond delay="499"/>
                                          </p:stCondLst>
                                        </p:cTn>
                                        <p:tgtEl>
                                          <p:spTgt spid="44"/>
                                        </p:tgtEl>
                                        <p:attrNameLst>
                                          <p:attrName>style.visibility</p:attrName>
                                        </p:attrNameLst>
                                      </p:cBhvr>
                                      <p:to>
                                        <p:strVal val="visible"/>
                                      </p:to>
                                    </p:set>
                                  </p:childTnLst>
                                </p:cTn>
                              </p:par>
                            </p:childTnLst>
                          </p:cTn>
                        </p:par>
                        <p:par>
                          <p:cTn id="41" fill="hold">
                            <p:stCondLst>
                              <p:cond delay="5000"/>
                            </p:stCondLst>
                            <p:childTnLst>
                              <p:par>
                                <p:cTn id="42" presetID="10" presetClass="exit" presetSubtype="0" fill="hold" nodeType="afterEffect">
                                  <p:stCondLst>
                                    <p:cond delay="0"/>
                                  </p:stCondLst>
                                  <p:childTnLst>
                                    <p:animEffect transition="out" filter="fade">
                                      <p:cBhvr>
                                        <p:cTn id="43" dur="500"/>
                                        <p:tgtEl>
                                          <p:spTgt spid="44"/>
                                        </p:tgtEl>
                                      </p:cBhvr>
                                    </p:animEffect>
                                    <p:set>
                                      <p:cBhvr>
                                        <p:cTn id="44" dur="1" fill="hold">
                                          <p:stCondLst>
                                            <p:cond delay="499"/>
                                          </p:stCondLst>
                                        </p:cTn>
                                        <p:tgtEl>
                                          <p:spTgt spid="44"/>
                                        </p:tgtEl>
                                        <p:attrNameLst>
                                          <p:attrName>style.visibility</p:attrName>
                                        </p:attrNameLst>
                                      </p:cBhvr>
                                      <p:to>
                                        <p:strVal val="hidden"/>
                                      </p:to>
                                    </p:set>
                                  </p:childTnLst>
                                </p:cTn>
                              </p:par>
                            </p:childTnLst>
                          </p:cTn>
                        </p:par>
                        <p:par>
                          <p:cTn id="45" fill="hold">
                            <p:stCondLst>
                              <p:cond delay="5500"/>
                            </p:stCondLst>
                            <p:childTnLst>
                              <p:par>
                                <p:cTn id="46" presetID="10" presetClass="exit" presetSubtype="0" fill="hold" nodeType="afterEffect">
                                  <p:stCondLst>
                                    <p:cond delay="0"/>
                                  </p:stCondLst>
                                  <p:childTnLst>
                                    <p:animEffect transition="out" filter="fade">
                                      <p:cBhvr>
                                        <p:cTn id="47" dur="500"/>
                                        <p:tgtEl>
                                          <p:spTgt spid="35"/>
                                        </p:tgtEl>
                                      </p:cBhvr>
                                    </p:animEffect>
                                    <p:set>
                                      <p:cBhvr>
                                        <p:cTn id="48" dur="1" fill="hold">
                                          <p:stCondLst>
                                            <p:cond delay="499"/>
                                          </p:stCondLst>
                                        </p:cTn>
                                        <p:tgtEl>
                                          <p:spTgt spid="35"/>
                                        </p:tgtEl>
                                        <p:attrNameLst>
                                          <p:attrName>style.visibility</p:attrName>
                                        </p:attrNameLst>
                                      </p:cBhvr>
                                      <p:to>
                                        <p:strVal val="hidden"/>
                                      </p:to>
                                    </p:set>
                                  </p:childTnLst>
                                </p:cTn>
                              </p:par>
                            </p:childTnLst>
                          </p:cTn>
                        </p:par>
                        <p:par>
                          <p:cTn id="49" fill="hold">
                            <p:stCondLst>
                              <p:cond delay="6000"/>
                            </p:stCondLst>
                            <p:childTnLst>
                              <p:par>
                                <p:cTn id="50" presetID="10" presetClass="entr" presetSubtype="0" fill="hold" nodeType="after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fade">
                                      <p:cBhvr>
                                        <p:cTn id="52" dur="500"/>
                                        <p:tgtEl>
                                          <p:spTgt spid="29"/>
                                        </p:tgtEl>
                                      </p:cBhvr>
                                    </p:animEffect>
                                  </p:childTnLst>
                                </p:cTn>
                              </p:par>
                            </p:childTnLst>
                          </p:cTn>
                        </p:par>
                        <p:par>
                          <p:cTn id="53" fill="hold">
                            <p:stCondLst>
                              <p:cond delay="6500"/>
                            </p:stCondLst>
                            <p:childTnLst>
                              <p:par>
                                <p:cTn id="54" presetID="1" presetClass="entr" presetSubtype="0" fill="hold" nodeType="afterEffect">
                                  <p:stCondLst>
                                    <p:cond delay="0"/>
                                  </p:stCondLst>
                                  <p:childTnLst>
                                    <p:set>
                                      <p:cBhvr>
                                        <p:cTn id="55" dur="1" fill="hold">
                                          <p:stCondLst>
                                            <p:cond delay="499"/>
                                          </p:stCondLst>
                                        </p:cTn>
                                        <p:tgtEl>
                                          <p:spTgt spid="41"/>
                                        </p:tgtEl>
                                        <p:attrNameLst>
                                          <p:attrName>style.visibility</p:attrName>
                                        </p:attrNameLst>
                                      </p:cBhvr>
                                      <p:to>
                                        <p:strVal val="visible"/>
                                      </p:to>
                                    </p:set>
                                  </p:childTnLst>
                                </p:cTn>
                              </p:par>
                            </p:childTnLst>
                          </p:cTn>
                        </p:par>
                        <p:par>
                          <p:cTn id="56" fill="hold">
                            <p:stCondLst>
                              <p:cond delay="7000"/>
                            </p:stCondLst>
                            <p:childTnLst>
                              <p:par>
                                <p:cTn id="57" presetID="10" presetClass="exit" presetSubtype="0" fill="hold" nodeType="afterEffect">
                                  <p:stCondLst>
                                    <p:cond delay="0"/>
                                  </p:stCondLst>
                                  <p:childTnLst>
                                    <p:animEffect transition="out" filter="fade">
                                      <p:cBhvr>
                                        <p:cTn id="58" dur="500"/>
                                        <p:tgtEl>
                                          <p:spTgt spid="41"/>
                                        </p:tgtEl>
                                      </p:cBhvr>
                                    </p:animEffect>
                                    <p:set>
                                      <p:cBhvr>
                                        <p:cTn id="59" dur="1" fill="hold">
                                          <p:stCondLst>
                                            <p:cond delay="499"/>
                                          </p:stCondLst>
                                        </p:cTn>
                                        <p:tgtEl>
                                          <p:spTgt spid="41"/>
                                        </p:tgtEl>
                                        <p:attrNameLst>
                                          <p:attrName>style.visibility</p:attrName>
                                        </p:attrNameLst>
                                      </p:cBhvr>
                                      <p:to>
                                        <p:strVal val="hidden"/>
                                      </p:to>
                                    </p:set>
                                  </p:childTnLst>
                                </p:cTn>
                              </p:par>
                            </p:childTnLst>
                          </p:cTn>
                        </p:par>
                        <p:par>
                          <p:cTn id="60" fill="hold">
                            <p:stCondLst>
                              <p:cond delay="7500"/>
                            </p:stCondLst>
                            <p:childTnLst>
                              <p:par>
                                <p:cTn id="61" presetID="10" presetClass="exit" presetSubtype="0" fill="hold" nodeType="afterEffect">
                                  <p:stCondLst>
                                    <p:cond delay="0"/>
                                  </p:stCondLst>
                                  <p:childTnLst>
                                    <p:animEffect transition="out" filter="fade">
                                      <p:cBhvr>
                                        <p:cTn id="62" dur="500"/>
                                        <p:tgtEl>
                                          <p:spTgt spid="29"/>
                                        </p:tgtEl>
                                      </p:cBhvr>
                                    </p:animEffect>
                                    <p:set>
                                      <p:cBhvr>
                                        <p:cTn id="63" dur="1" fill="hold">
                                          <p:stCondLst>
                                            <p:cond delay="499"/>
                                          </p:stCondLst>
                                        </p:cTn>
                                        <p:tgtEl>
                                          <p:spTgt spid="29"/>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fade">
                                      <p:cBhvr>
                                        <p:cTn id="68" dur="500"/>
                                        <p:tgtEl>
                                          <p:spTgt spid="11"/>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10"/>
                                        </p:tgtEl>
                                        <p:attrNameLst>
                                          <p:attrName>style.visibility</p:attrName>
                                        </p:attrNameLst>
                                      </p:cBhvr>
                                      <p:to>
                                        <p:strVal val="visible"/>
                                      </p:to>
                                    </p:set>
                                    <p:animEffect transition="in" filter="fade">
                                      <p:cBhvr>
                                        <p:cTn id="71" dur="500"/>
                                        <p:tgtEl>
                                          <p:spTgt spid="10"/>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12"/>
                                        </p:tgtEl>
                                        <p:attrNameLst>
                                          <p:attrName>style.visibility</p:attrName>
                                        </p:attrNameLst>
                                      </p:cBhvr>
                                      <p:to>
                                        <p:strVal val="visible"/>
                                      </p:to>
                                    </p:set>
                                    <p:animEffect transition="in" filter="fade">
                                      <p:cBhvr>
                                        <p:cTn id="74" dur="500"/>
                                        <p:tgtEl>
                                          <p:spTgt spid="12"/>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fade">
                                      <p:cBhvr>
                                        <p:cTn id="77" dur="500"/>
                                        <p:tgtEl>
                                          <p:spTgt spid="17"/>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8"/>
                                        </p:tgtEl>
                                        <p:attrNameLst>
                                          <p:attrName>style.visibility</p:attrName>
                                        </p:attrNameLst>
                                      </p:cBhvr>
                                      <p:to>
                                        <p:strVal val="visible"/>
                                      </p:to>
                                    </p:set>
                                    <p:animEffect transition="in" filter="fade">
                                      <p:cBhvr>
                                        <p:cTn id="80" dur="500"/>
                                        <p:tgtEl>
                                          <p:spTgt spid="8"/>
                                        </p:tgtEl>
                                      </p:cBhvr>
                                    </p:animEffect>
                                  </p:childTnLst>
                                </p:cTn>
                              </p:par>
                            </p:childTnLst>
                          </p:cTn>
                        </p:par>
                        <p:par>
                          <p:cTn id="81" fill="hold">
                            <p:stCondLst>
                              <p:cond delay="500"/>
                            </p:stCondLst>
                            <p:childTnLst>
                              <p:par>
                                <p:cTn id="82" presetID="42" presetClass="path" presetSubtype="0" accel="50000" decel="50000" fill="hold" grpId="1" nodeType="afterEffect">
                                  <p:stCondLst>
                                    <p:cond delay="0"/>
                                  </p:stCondLst>
                                  <p:childTnLst>
                                    <p:animMotion origin="layout" path="M 4.16667E-6 1.11111E-6 L -0.00039 0.31088 " pathEditMode="relative" rAng="0" ptsTypes="AA">
                                      <p:cBhvr>
                                        <p:cTn id="83" dur="2000" fill="hold"/>
                                        <p:tgtEl>
                                          <p:spTgt spid="11"/>
                                        </p:tgtEl>
                                        <p:attrNameLst>
                                          <p:attrName>ppt_x</p:attrName>
                                          <p:attrName>ppt_y</p:attrName>
                                        </p:attrNameLst>
                                      </p:cBhvr>
                                      <p:rCtr x="-26" y="15532"/>
                                    </p:animMotion>
                                  </p:childTnLst>
                                </p:cTn>
                              </p:par>
                              <p:par>
                                <p:cTn id="84" presetID="42" presetClass="path" presetSubtype="0" accel="50000" decel="50000" fill="hold" grpId="1" nodeType="withEffect">
                                  <p:stCondLst>
                                    <p:cond delay="0"/>
                                  </p:stCondLst>
                                  <p:childTnLst>
                                    <p:animMotion origin="layout" path="M 4.58333E-6 -4.44444E-6 L 0.00078 0.4088 " pathEditMode="relative" rAng="0" ptsTypes="AA">
                                      <p:cBhvr>
                                        <p:cTn id="85" dur="2000" fill="hold"/>
                                        <p:tgtEl>
                                          <p:spTgt spid="12"/>
                                        </p:tgtEl>
                                        <p:attrNameLst>
                                          <p:attrName>ppt_x</p:attrName>
                                          <p:attrName>ppt_y</p:attrName>
                                        </p:attrNameLst>
                                      </p:cBhvr>
                                      <p:rCtr x="39" y="20440"/>
                                    </p:animMotion>
                                  </p:childTnLst>
                                </p:cTn>
                              </p:par>
                              <p:par>
                                <p:cTn id="86" presetID="42" presetClass="path" presetSubtype="0" accel="50000" decel="50000" fill="hold" grpId="1" nodeType="withEffect">
                                  <p:stCondLst>
                                    <p:cond delay="0"/>
                                  </p:stCondLst>
                                  <p:childTnLst>
                                    <p:animMotion origin="layout" path="M 4.375E-6 -3.7037E-7 L 4.375E-6 0.25 " pathEditMode="relative" rAng="0" ptsTypes="AA">
                                      <p:cBhvr>
                                        <p:cTn id="87" dur="2000" fill="hold"/>
                                        <p:tgtEl>
                                          <p:spTgt spid="10"/>
                                        </p:tgtEl>
                                        <p:attrNameLst>
                                          <p:attrName>ppt_x</p:attrName>
                                          <p:attrName>ppt_y</p:attrName>
                                        </p:attrNameLst>
                                      </p:cBhvr>
                                      <p:rCtr x="0" y="12500"/>
                                    </p:animMotion>
                                  </p:childTnLst>
                                </p:cTn>
                              </p:par>
                              <p:par>
                                <p:cTn id="88" presetID="42" presetClass="path" presetSubtype="0" accel="50000" decel="50000" fill="hold" grpId="1" nodeType="withEffect">
                                  <p:stCondLst>
                                    <p:cond delay="0"/>
                                  </p:stCondLst>
                                  <p:childTnLst>
                                    <p:animMotion origin="layout" path="M 5.55112E-17 2.59259E-6 L 5.55112E-17 0.25 " pathEditMode="relative" rAng="0" ptsTypes="AA">
                                      <p:cBhvr>
                                        <p:cTn id="89" dur="2000" fill="hold"/>
                                        <p:tgtEl>
                                          <p:spTgt spid="8"/>
                                        </p:tgtEl>
                                        <p:attrNameLst>
                                          <p:attrName>ppt_x</p:attrName>
                                          <p:attrName>ppt_y</p:attrName>
                                        </p:attrNameLst>
                                      </p:cBhvr>
                                      <p:rCtr x="0" y="12500"/>
                                    </p:animMotion>
                                  </p:childTnLst>
                                </p:cTn>
                              </p:par>
                              <p:par>
                                <p:cTn id="90" presetID="42" presetClass="path" presetSubtype="0" accel="50000" decel="50000" fill="hold" grpId="1" nodeType="withEffect">
                                  <p:stCondLst>
                                    <p:cond delay="0"/>
                                  </p:stCondLst>
                                  <p:childTnLst>
                                    <p:animMotion origin="layout" path="M 2.08333E-7 1.11111E-6 L 2.08333E-7 0.25 " pathEditMode="relative" rAng="0" ptsTypes="AA">
                                      <p:cBhvr>
                                        <p:cTn id="91" dur="2000" fill="hold"/>
                                        <p:tgtEl>
                                          <p:spTgt spid="17"/>
                                        </p:tgtEl>
                                        <p:attrNameLst>
                                          <p:attrName>ppt_x</p:attrName>
                                          <p:attrName>ppt_y</p:attrName>
                                        </p:attrNameLst>
                                      </p:cBhvr>
                                      <p:rCtr x="0" y="12500"/>
                                    </p:animMotion>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nodeType="clickEffect">
                                  <p:stCondLst>
                                    <p:cond delay="0"/>
                                  </p:stCondLst>
                                  <p:childTnLst>
                                    <p:set>
                                      <p:cBhvr>
                                        <p:cTn id="95" dur="1" fill="hold">
                                          <p:stCondLst>
                                            <p:cond delay="0"/>
                                          </p:stCondLst>
                                        </p:cTn>
                                        <p:tgtEl>
                                          <p:spTgt spid="47"/>
                                        </p:tgtEl>
                                        <p:attrNameLst>
                                          <p:attrName>style.visibility</p:attrName>
                                        </p:attrNameLst>
                                      </p:cBhvr>
                                      <p:to>
                                        <p:strVal val="visible"/>
                                      </p:to>
                                    </p:set>
                                    <p:animEffect transition="in" filter="fade">
                                      <p:cBhvr>
                                        <p:cTn id="96"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10" grpId="0" animBg="1"/>
      <p:bldP spid="10" grpId="1" animBg="1"/>
      <p:bldP spid="11" grpId="0" animBg="1"/>
      <p:bldP spid="11" grpId="1" animBg="1"/>
      <p:bldP spid="12" grpId="0" animBg="1"/>
      <p:bldP spid="12" grpId="1" animBg="1"/>
      <p:bldP spid="17" grpId="0" animBg="1"/>
      <p:bldP spid="17"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uppieren 7">
            <a:extLst>
              <a:ext uri="{FF2B5EF4-FFF2-40B4-BE49-F238E27FC236}">
                <a16:creationId xmlns:a16="http://schemas.microsoft.com/office/drawing/2014/main" id="{CE123D81-D187-4224-9B22-DD5599733946}"/>
              </a:ext>
            </a:extLst>
          </p:cNvPr>
          <p:cNvGrpSpPr/>
          <p:nvPr/>
        </p:nvGrpSpPr>
        <p:grpSpPr>
          <a:xfrm>
            <a:off x="499281" y="213360"/>
            <a:ext cx="11193437" cy="6279515"/>
            <a:chOff x="499281" y="213360"/>
            <a:chExt cx="11193437" cy="6279515"/>
          </a:xfrm>
        </p:grpSpPr>
        <p:pic>
          <p:nvPicPr>
            <p:cNvPr id="6" name="Grafik 5">
              <a:extLst>
                <a:ext uri="{FF2B5EF4-FFF2-40B4-BE49-F238E27FC236}">
                  <a16:creationId xmlns:a16="http://schemas.microsoft.com/office/drawing/2014/main" id="{17277B2B-ACF7-4E9B-839C-90DDA68FAC7B}"/>
                </a:ext>
              </a:extLst>
            </p:cNvPr>
            <p:cNvPicPr>
              <a:picLocks noChangeAspect="1"/>
            </p:cNvPicPr>
            <p:nvPr/>
          </p:nvPicPr>
          <p:blipFill>
            <a:blip r:embed="rId2"/>
            <a:stretch>
              <a:fillRect/>
            </a:stretch>
          </p:blipFill>
          <p:spPr>
            <a:xfrm>
              <a:off x="499281" y="958078"/>
              <a:ext cx="11193437" cy="5534797"/>
            </a:xfrm>
            <a:prstGeom prst="rect">
              <a:avLst/>
            </a:prstGeom>
          </p:spPr>
        </p:pic>
        <p:sp>
          <p:nvSpPr>
            <p:cNvPr id="7" name="Textfeld 6">
              <a:extLst>
                <a:ext uri="{FF2B5EF4-FFF2-40B4-BE49-F238E27FC236}">
                  <a16:creationId xmlns:a16="http://schemas.microsoft.com/office/drawing/2014/main" id="{AB0EF163-E602-4177-A4A2-05C24E24B2CD}"/>
                </a:ext>
              </a:extLst>
            </p:cNvPr>
            <p:cNvSpPr txBox="1"/>
            <p:nvPr/>
          </p:nvSpPr>
          <p:spPr>
            <a:xfrm>
              <a:off x="3460854" y="213360"/>
              <a:ext cx="5270289" cy="523220"/>
            </a:xfrm>
            <a:prstGeom prst="rect">
              <a:avLst/>
            </a:prstGeom>
            <a:noFill/>
          </p:spPr>
          <p:txBody>
            <a:bodyPr wrap="none" rtlCol="0">
              <a:spAutoFit/>
            </a:bodyPr>
            <a:lstStyle/>
            <a:p>
              <a:r>
                <a:rPr lang="de-DE" sz="2800" b="1" dirty="0"/>
                <a:t>http://modernebiotechnologie.de</a:t>
              </a:r>
            </a:p>
          </p:txBody>
        </p:sp>
      </p:grpSp>
    </p:spTree>
    <p:extLst>
      <p:ext uri="{BB962C8B-B14F-4D97-AF65-F5344CB8AC3E}">
        <p14:creationId xmlns:p14="http://schemas.microsoft.com/office/powerpoint/2010/main" val="21073333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307</Words>
  <Application>Microsoft Macintosh PowerPoint</Application>
  <PresentationFormat>Breitbild</PresentationFormat>
  <Paragraphs>35</Paragraphs>
  <Slides>6</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6</vt:i4>
      </vt:variant>
    </vt:vector>
  </HeadingPairs>
  <TitlesOfParts>
    <vt:vector size="12" baseType="lpstr">
      <vt:lpstr>Arial</vt:lpstr>
      <vt:lpstr>Arial Black</vt:lpstr>
      <vt:lpstr>Calibri</vt:lpstr>
      <vt:lpstr>Calibri Light</vt:lpstr>
      <vt:lpstr>Tahoma</vt:lpstr>
      <vt:lpstr>Office</vt:lpstr>
      <vt:lpstr>CRISPR/Cas in der Schule</vt:lpstr>
      <vt:lpstr>Gezieltes Schneiden einer  PstI-linearisierten Plasmid-DNA  mit Cas9</vt:lpstr>
      <vt:lpstr>Anlagerung der guideRNA an Cas9</vt:lpstr>
      <vt:lpstr>Gezieltes Schneiden mit Cas9</vt:lpstr>
      <vt:lpstr>Nachweis des Schnitts mittels Gel-Elektrophorese </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Thomas Dürr</dc:creator>
  <cp:lastModifiedBy>uldxw</cp:lastModifiedBy>
  <cp:revision>189</cp:revision>
  <dcterms:created xsi:type="dcterms:W3CDTF">2019-07-16T10:27:11Z</dcterms:created>
  <dcterms:modified xsi:type="dcterms:W3CDTF">2020-04-09T14:21:59Z</dcterms:modified>
</cp:coreProperties>
</file>